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7" r:id="rId3"/>
  </p:sldMasterIdLst>
  <p:notesMasterIdLst>
    <p:notesMasterId r:id="rId29"/>
  </p:notesMasterIdLst>
  <p:sldIdLst>
    <p:sldId id="261" r:id="rId4"/>
    <p:sldId id="284" r:id="rId5"/>
    <p:sldId id="283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5" r:id="rId21"/>
    <p:sldId id="276" r:id="rId22"/>
    <p:sldId id="277" r:id="rId23"/>
    <p:sldId id="278" r:id="rId24"/>
    <p:sldId id="279" r:id="rId25"/>
    <p:sldId id="280" r:id="rId26"/>
    <p:sldId id="286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472E8-C0AA-4EF2-B339-E0D87D9A30D2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4636A-C98B-4B60-8B12-0D93C53D0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02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素材：</a:t>
            </a:r>
            <a:r>
              <a:rPr lang="en-US" altLang="zh-CN" dirty="0"/>
              <a:t>https://ibaotu.com/sucai/18393185.html, https://ibaotu.com/sucai/18361509.html, https://ibaotu.com/sucai/18416858.html</a:t>
            </a:r>
          </a:p>
          <a:p>
            <a:r>
              <a:rPr lang="zh-CN" altLang="en-US" dirty="0"/>
              <a:t>音乐：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https://ibaotu.com/sucai/17924742.html</a:t>
            </a: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字体：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https://ibaotu.com/Font/quanbu-0/7b3f7ceee60c96f7cbb9a5f4db3113e3.html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686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素材：</a:t>
            </a:r>
            <a:r>
              <a:rPr lang="en-US" altLang="zh-CN" dirty="0"/>
              <a:t>https://ibaotu.com/sucai/18393185.html, https://ibaotu.com/sucai/18361509.html, https://ibaotu.com/sucai/18416858.html</a:t>
            </a:r>
          </a:p>
          <a:p>
            <a:r>
              <a:rPr lang="zh-CN" altLang="en-US" dirty="0"/>
              <a:t>音乐：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https://ibaotu.com/sucai/17924742.html</a:t>
            </a: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字体：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https://ibaotu.com/Font/quanbu-0/7b3f7ceee60c96f7cbb9a5f4db3113e3.html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131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42163B-FD22-419C-BBA6-CB9777F35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477CF9-864C-4360-B99A-637B2D79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DC3595-65EF-4694-A8D4-9B34A1C3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87FE9A-A440-41FF-BA7E-816A82B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803C39-207C-4609-9ECB-2A51588E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65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7C65E3-8765-4D8E-9475-8D66587C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14012E-2441-4F52-AA3E-EF00A0046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4ADB6-73D2-41AE-982B-9195607D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4EE861-9EFD-455A-88F2-3AB5CBE6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79D257-0D13-4700-877C-6D23F29D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10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67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05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83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52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52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70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45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80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85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94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FCDCD38-6FE3-4B50-9B09-A098E175A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8D92F1-2B6D-4F03-9C7F-33C533D49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225F83-7BFD-41A9-AB96-77E8DC20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307F57-B31D-49B8-ABDA-690B139C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5696C-70BA-4E39-81C6-53BC097F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12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11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2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72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29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16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66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00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26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91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00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279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84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23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81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246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991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493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554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383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704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34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38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26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636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92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327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82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827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660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802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673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3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6CD300-B375-449D-82E1-EA0BA19F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E3CEEB-D602-4947-A0A0-E4D4CBDD5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7063B1-A6BC-45C4-99BD-8127A5AF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2A91E5-AB00-4475-B860-79DEA23A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88DE88-38DE-4A72-8060-1B5C5FAB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39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426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9150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5667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152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1242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8690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42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47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68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22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4D8F8-DA83-45AD-A98D-40750A04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28205F-10DC-43AB-84CC-CC99B07A4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FED303-BA22-4F56-8B26-0FFE1C47F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D0A593-00D2-4ED1-82B7-8BD2211E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9E633B-7823-4965-AC3A-75A494A9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2AD9BB-8E72-444C-BBDE-B4237357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09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08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86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31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95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89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34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20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82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26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84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E769E9-912E-43AC-BECA-BA18382A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629964-83FF-4829-857D-E28D69C18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14B2E5-6D29-433A-8906-4010AC274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CB1034F-04E1-409A-B469-F2A4F7AD0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1FAC3B-FDD0-44BF-8B23-2E2C41872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86C5A5E-9314-4CD7-864B-5F4FA462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171DCCC-63FD-4B56-BFCA-F6E9757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C4C5626-C0F5-47CF-AE7C-DE1473EA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15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45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61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46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81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04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85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38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34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85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68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48E6D-E096-472E-BD07-3D5B1B8D0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D4E129-EDEB-4C59-9744-8F2D8C31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0FCFE56-FC14-4043-827B-6C0767C7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A473F6-3623-40C7-9E9A-4BC898A3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18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98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54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14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10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08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40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78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14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69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87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06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50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17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8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44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12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44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95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76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74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41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1EAE70-7F1D-479D-8822-268C1FFF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E34DB8-82DD-45F1-BF65-715D2FD07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9EDF2A-DE44-4336-AA05-51646B18B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8054ED-485F-40FD-B058-A389D799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20485E-92B4-4395-8726-C7BDBDF8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ED9AD4-CCBA-42C9-8708-6E66BEE8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75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49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01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88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13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0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0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73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75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29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98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0D5FE-ADEE-40B8-ACE0-91C766AF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820831-13CF-45D4-B7D2-A503158FE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EBE428-21E6-4EB3-8340-040FD629E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789585-FFEB-4D20-8A90-45C1D2C9A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018688-58A0-4816-B813-7612CFED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C2F646-191C-4DDD-9AD2-3EA65A8C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47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17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15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65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03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75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2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44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25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09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18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56.xml"/><Relationship Id="rId42" Type="http://schemas.openxmlformats.org/officeDocument/2006/relationships/slideLayout" Target="../slideLayouts/slideLayout77.xml"/><Relationship Id="rId47" Type="http://schemas.openxmlformats.org/officeDocument/2006/relationships/slideLayout" Target="../slideLayouts/slideLayout82.xml"/><Relationship Id="rId63" Type="http://schemas.openxmlformats.org/officeDocument/2006/relationships/slideLayout" Target="../slideLayouts/slideLayout98.xml"/><Relationship Id="rId68" Type="http://schemas.openxmlformats.org/officeDocument/2006/relationships/slideLayout" Target="../slideLayouts/slideLayout103.xml"/><Relationship Id="rId84" Type="http://schemas.openxmlformats.org/officeDocument/2006/relationships/slideLayout" Target="../slideLayouts/slideLayout119.xml"/><Relationship Id="rId89" Type="http://schemas.openxmlformats.org/officeDocument/2006/relationships/tags" Target="../tags/tag1.xml"/><Relationship Id="rId1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67.xml"/><Relationship Id="rId37" Type="http://schemas.openxmlformats.org/officeDocument/2006/relationships/slideLayout" Target="../slideLayouts/slideLayout72.xml"/><Relationship Id="rId53" Type="http://schemas.openxmlformats.org/officeDocument/2006/relationships/slideLayout" Target="../slideLayouts/slideLayout88.xml"/><Relationship Id="rId58" Type="http://schemas.openxmlformats.org/officeDocument/2006/relationships/slideLayout" Target="../slideLayouts/slideLayout93.xml"/><Relationship Id="rId74" Type="http://schemas.openxmlformats.org/officeDocument/2006/relationships/slideLayout" Target="../slideLayouts/slideLayout109.xml"/><Relationship Id="rId79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40.xml"/><Relationship Id="rId90" Type="http://schemas.openxmlformats.org/officeDocument/2006/relationships/tags" Target="../tags/tag2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Relationship Id="rId43" Type="http://schemas.openxmlformats.org/officeDocument/2006/relationships/slideLayout" Target="../slideLayouts/slideLayout78.xml"/><Relationship Id="rId48" Type="http://schemas.openxmlformats.org/officeDocument/2006/relationships/slideLayout" Target="../slideLayouts/slideLayout83.xml"/><Relationship Id="rId56" Type="http://schemas.openxmlformats.org/officeDocument/2006/relationships/slideLayout" Target="../slideLayouts/slideLayout91.xml"/><Relationship Id="rId64" Type="http://schemas.openxmlformats.org/officeDocument/2006/relationships/slideLayout" Target="../slideLayouts/slideLayout99.xml"/><Relationship Id="rId69" Type="http://schemas.openxmlformats.org/officeDocument/2006/relationships/slideLayout" Target="../slideLayouts/slideLayout104.xml"/><Relationship Id="rId77" Type="http://schemas.openxmlformats.org/officeDocument/2006/relationships/slideLayout" Target="../slideLayouts/slideLayout112.xml"/><Relationship Id="rId8" Type="http://schemas.openxmlformats.org/officeDocument/2006/relationships/slideLayout" Target="../slideLayouts/slideLayout43.xml"/><Relationship Id="rId51" Type="http://schemas.openxmlformats.org/officeDocument/2006/relationships/slideLayout" Target="../slideLayouts/slideLayout86.xml"/><Relationship Id="rId72" Type="http://schemas.openxmlformats.org/officeDocument/2006/relationships/slideLayout" Target="../slideLayouts/slideLayout107.xml"/><Relationship Id="rId80" Type="http://schemas.openxmlformats.org/officeDocument/2006/relationships/slideLayout" Target="../slideLayouts/slideLayout115.xml"/><Relationship Id="rId85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38" Type="http://schemas.openxmlformats.org/officeDocument/2006/relationships/slideLayout" Target="../slideLayouts/slideLayout73.xml"/><Relationship Id="rId46" Type="http://schemas.openxmlformats.org/officeDocument/2006/relationships/slideLayout" Target="../slideLayouts/slideLayout81.xml"/><Relationship Id="rId59" Type="http://schemas.openxmlformats.org/officeDocument/2006/relationships/slideLayout" Target="../slideLayouts/slideLayout94.xml"/><Relationship Id="rId67" Type="http://schemas.openxmlformats.org/officeDocument/2006/relationships/slideLayout" Target="../slideLayouts/slideLayout102.xml"/><Relationship Id="rId20" Type="http://schemas.openxmlformats.org/officeDocument/2006/relationships/slideLayout" Target="../slideLayouts/slideLayout55.xml"/><Relationship Id="rId41" Type="http://schemas.openxmlformats.org/officeDocument/2006/relationships/slideLayout" Target="../slideLayouts/slideLayout76.xml"/><Relationship Id="rId54" Type="http://schemas.openxmlformats.org/officeDocument/2006/relationships/slideLayout" Target="../slideLayouts/slideLayout89.xml"/><Relationship Id="rId62" Type="http://schemas.openxmlformats.org/officeDocument/2006/relationships/slideLayout" Target="../slideLayouts/slideLayout97.xml"/><Relationship Id="rId70" Type="http://schemas.openxmlformats.org/officeDocument/2006/relationships/slideLayout" Target="../slideLayouts/slideLayout105.xml"/><Relationship Id="rId75" Type="http://schemas.openxmlformats.org/officeDocument/2006/relationships/slideLayout" Target="../slideLayouts/slideLayout110.xml"/><Relationship Id="rId83" Type="http://schemas.openxmlformats.org/officeDocument/2006/relationships/slideLayout" Target="../slideLayouts/slideLayout118.xml"/><Relationship Id="rId88" Type="http://schemas.openxmlformats.org/officeDocument/2006/relationships/theme" Target="../theme/theme3.xml"/><Relationship Id="rId91" Type="http://schemas.openxmlformats.org/officeDocument/2006/relationships/tags" Target="../tags/tag3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slideLayout" Target="../slideLayouts/slideLayout71.xml"/><Relationship Id="rId49" Type="http://schemas.openxmlformats.org/officeDocument/2006/relationships/slideLayout" Target="../slideLayouts/slideLayout84.xml"/><Relationship Id="rId57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45.xml"/><Relationship Id="rId31" Type="http://schemas.openxmlformats.org/officeDocument/2006/relationships/slideLayout" Target="../slideLayouts/slideLayout66.xml"/><Relationship Id="rId44" Type="http://schemas.openxmlformats.org/officeDocument/2006/relationships/slideLayout" Target="../slideLayouts/slideLayout79.xml"/><Relationship Id="rId52" Type="http://schemas.openxmlformats.org/officeDocument/2006/relationships/slideLayout" Target="../slideLayouts/slideLayout87.xml"/><Relationship Id="rId60" Type="http://schemas.openxmlformats.org/officeDocument/2006/relationships/slideLayout" Target="../slideLayouts/slideLayout95.xml"/><Relationship Id="rId65" Type="http://schemas.openxmlformats.org/officeDocument/2006/relationships/slideLayout" Target="../slideLayouts/slideLayout100.xml"/><Relationship Id="rId73" Type="http://schemas.openxmlformats.org/officeDocument/2006/relationships/slideLayout" Target="../slideLayouts/slideLayout108.xml"/><Relationship Id="rId78" Type="http://schemas.openxmlformats.org/officeDocument/2006/relationships/slideLayout" Target="../slideLayouts/slideLayout113.xml"/><Relationship Id="rId81" Type="http://schemas.openxmlformats.org/officeDocument/2006/relationships/slideLayout" Target="../slideLayouts/slideLayout116.xml"/><Relationship Id="rId86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9" Type="http://schemas.openxmlformats.org/officeDocument/2006/relationships/slideLayout" Target="../slideLayouts/slideLayout74.xml"/><Relationship Id="rId34" Type="http://schemas.openxmlformats.org/officeDocument/2006/relationships/slideLayout" Target="../slideLayouts/slideLayout69.xml"/><Relationship Id="rId50" Type="http://schemas.openxmlformats.org/officeDocument/2006/relationships/slideLayout" Target="../slideLayouts/slideLayout85.xml"/><Relationship Id="rId55" Type="http://schemas.openxmlformats.org/officeDocument/2006/relationships/slideLayout" Target="../slideLayouts/slideLayout90.xml"/><Relationship Id="rId76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42.xml"/><Relationship Id="rId71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59.xml"/><Relationship Id="rId40" Type="http://schemas.openxmlformats.org/officeDocument/2006/relationships/slideLayout" Target="../slideLayouts/slideLayout75.xml"/><Relationship Id="rId45" Type="http://schemas.openxmlformats.org/officeDocument/2006/relationships/slideLayout" Target="../slideLayouts/slideLayout80.xml"/><Relationship Id="rId66" Type="http://schemas.openxmlformats.org/officeDocument/2006/relationships/slideLayout" Target="../slideLayouts/slideLayout101.xml"/><Relationship Id="rId87" Type="http://schemas.openxmlformats.org/officeDocument/2006/relationships/slideLayout" Target="../slideLayouts/slideLayout122.xml"/><Relationship Id="rId61" Type="http://schemas.openxmlformats.org/officeDocument/2006/relationships/slideLayout" Target="../slideLayouts/slideLayout96.xml"/><Relationship Id="rId82" Type="http://schemas.openxmlformats.org/officeDocument/2006/relationships/slideLayout" Target="../slideLayouts/slideLayout117.xml"/><Relationship Id="rId1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5219197-7749-429E-8046-5C97A52F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588164-C801-483E-83F9-1CD0436F4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F9CB95-A4D0-4BC3-B9D6-F2F26624E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B0B072-7510-4736-8B2C-D29E9DB23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DBE722-FB35-425B-BBDC-9A9DBF252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64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66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9Slide.vn - 2019">
            <a:extLst>
              <a:ext uri="{FF2B5EF4-FFF2-40B4-BE49-F238E27FC236}">
                <a16:creationId xmlns:a16="http://schemas.microsoft.com/office/drawing/2014/main" id="{18227E69-AE9D-48D3-97CE-72C424756D5E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89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#9Slide02 Noi dung dai" panose="02000000000000000000" pitchFamily="2" charset="0"/>
                <a:ea typeface="#9Slide02 Noi dung dai" panose="02000000000000000000" pitchFamily="2" charset="0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90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1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68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  <p:sldLayoutId id="2147483719" r:id="rId22"/>
    <p:sldLayoutId id="2147483720" r:id="rId23"/>
    <p:sldLayoutId id="2147483721" r:id="rId24"/>
    <p:sldLayoutId id="2147483722" r:id="rId25"/>
    <p:sldLayoutId id="2147483723" r:id="rId26"/>
    <p:sldLayoutId id="2147483724" r:id="rId27"/>
    <p:sldLayoutId id="2147483725" r:id="rId28"/>
    <p:sldLayoutId id="2147483726" r:id="rId29"/>
    <p:sldLayoutId id="2147483727" r:id="rId30"/>
    <p:sldLayoutId id="2147483728" r:id="rId31"/>
    <p:sldLayoutId id="2147483729" r:id="rId32"/>
    <p:sldLayoutId id="2147483730" r:id="rId33"/>
    <p:sldLayoutId id="2147483731" r:id="rId34"/>
    <p:sldLayoutId id="2147483732" r:id="rId35"/>
    <p:sldLayoutId id="2147483733" r:id="rId36"/>
    <p:sldLayoutId id="2147483734" r:id="rId37"/>
    <p:sldLayoutId id="2147483735" r:id="rId38"/>
    <p:sldLayoutId id="2147483736" r:id="rId39"/>
    <p:sldLayoutId id="2147483737" r:id="rId40"/>
    <p:sldLayoutId id="2147483738" r:id="rId41"/>
    <p:sldLayoutId id="2147483739" r:id="rId42"/>
    <p:sldLayoutId id="2147483740" r:id="rId43"/>
    <p:sldLayoutId id="2147483741" r:id="rId44"/>
    <p:sldLayoutId id="2147483742" r:id="rId45"/>
    <p:sldLayoutId id="2147483743" r:id="rId46"/>
    <p:sldLayoutId id="2147483744" r:id="rId47"/>
    <p:sldLayoutId id="2147483745" r:id="rId48"/>
    <p:sldLayoutId id="2147483746" r:id="rId49"/>
    <p:sldLayoutId id="2147483747" r:id="rId50"/>
    <p:sldLayoutId id="2147483748" r:id="rId51"/>
    <p:sldLayoutId id="2147483749" r:id="rId52"/>
    <p:sldLayoutId id="2147483750" r:id="rId53"/>
    <p:sldLayoutId id="2147483751" r:id="rId54"/>
    <p:sldLayoutId id="2147483752" r:id="rId55"/>
    <p:sldLayoutId id="2147483753" r:id="rId56"/>
    <p:sldLayoutId id="2147483754" r:id="rId57"/>
    <p:sldLayoutId id="2147483755" r:id="rId58"/>
    <p:sldLayoutId id="2147483756" r:id="rId59"/>
    <p:sldLayoutId id="2147483757" r:id="rId60"/>
    <p:sldLayoutId id="2147483758" r:id="rId61"/>
    <p:sldLayoutId id="2147483759" r:id="rId62"/>
    <p:sldLayoutId id="2147483760" r:id="rId63"/>
    <p:sldLayoutId id="2147483761" r:id="rId64"/>
    <p:sldLayoutId id="2147483762" r:id="rId65"/>
    <p:sldLayoutId id="2147483763" r:id="rId66"/>
    <p:sldLayoutId id="2147483764" r:id="rId67"/>
    <p:sldLayoutId id="2147483765" r:id="rId68"/>
    <p:sldLayoutId id="2147483766" r:id="rId69"/>
    <p:sldLayoutId id="2147483767" r:id="rId70"/>
    <p:sldLayoutId id="2147483768" r:id="rId71"/>
    <p:sldLayoutId id="2147483769" r:id="rId72"/>
    <p:sldLayoutId id="2147483770" r:id="rId73"/>
    <p:sldLayoutId id="2147483771" r:id="rId74"/>
    <p:sldLayoutId id="2147483772" r:id="rId75"/>
    <p:sldLayoutId id="2147483773" r:id="rId76"/>
    <p:sldLayoutId id="2147483774" r:id="rId77"/>
    <p:sldLayoutId id="2147483775" r:id="rId78"/>
    <p:sldLayoutId id="2147483776" r:id="rId79"/>
    <p:sldLayoutId id="2147483777" r:id="rId80"/>
    <p:sldLayoutId id="2147483778" r:id="rId81"/>
    <p:sldLayoutId id="2147483779" r:id="rId82"/>
    <p:sldLayoutId id="2147483780" r:id="rId83"/>
    <p:sldLayoutId id="2147483781" r:id="rId84"/>
    <p:sldLayoutId id="2147483782" r:id="rId85"/>
    <p:sldLayoutId id="2147483783" r:id="rId86"/>
    <p:sldLayoutId id="2147483784" r:id="rId8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image" Target="../media/image2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8.xml"/><Relationship Id="rId7" Type="http://schemas.openxmlformats.org/officeDocument/2006/relationships/image" Target="../media/image24.emf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4.svg"/><Relationship Id="rId5" Type="http://schemas.openxmlformats.org/officeDocument/2006/relationships/image" Target="../media/image19.png"/><Relationship Id="rId10" Type="http://schemas.openxmlformats.org/officeDocument/2006/relationships/image" Target="../media/image27.em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2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image" Target="../media/image24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13.xml"/><Relationship Id="rId7" Type="http://schemas.openxmlformats.org/officeDocument/2006/relationships/image" Target="../media/image24.emf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4.svg"/><Relationship Id="rId5" Type="http://schemas.openxmlformats.org/officeDocument/2006/relationships/image" Target="../media/image19.png"/><Relationship Id="rId10" Type="http://schemas.openxmlformats.org/officeDocument/2006/relationships/image" Target="../media/image27.em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30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30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30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30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20.xml"/><Relationship Id="rId6" Type="http://schemas.openxmlformats.org/officeDocument/2006/relationships/image" Target="../media/image4.sv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FF8FAC2-3898-4290-B05C-E8C525D04B19}"/>
              </a:ext>
            </a:extLst>
          </p:cNvPr>
          <p:cNvGrpSpPr/>
          <p:nvPr/>
        </p:nvGrpSpPr>
        <p:grpSpPr>
          <a:xfrm>
            <a:off x="1933687" y="1020593"/>
            <a:ext cx="7879644" cy="3376145"/>
            <a:chOff x="2156178" y="1371600"/>
            <a:chExt cx="7879644" cy="337614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09B5820-0554-41CA-88FB-A36C2870F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6178" y="1723918"/>
              <a:ext cx="7879644" cy="302382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1035D95-99AB-4357-A641-9DED6E70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9125A36-2345-42B0-A648-BEB3B4292DD1}"/>
                </a:ext>
              </a:extLst>
            </p:cNvPr>
            <p:cNvSpPr txBox="1"/>
            <p:nvPr/>
          </p:nvSpPr>
          <p:spPr>
            <a:xfrm>
              <a:off x="5358791" y="1494703"/>
              <a:ext cx="1471878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9234" y="464831"/>
            <a:ext cx="598311" cy="58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9158">
            <a:off x="11585794" y="-599192"/>
            <a:ext cx="518668" cy="508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84A1AAD-AAFC-4C2F-B12F-B4C3F1001FF4}"/>
              </a:ext>
            </a:extLst>
          </p:cNvPr>
          <p:cNvSpPr txBox="1"/>
          <p:nvPr/>
        </p:nvSpPr>
        <p:spPr>
          <a:xfrm>
            <a:off x="2477930" y="436602"/>
            <a:ext cx="680314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Hai,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</p:txBody>
      </p:sp>
      <p:pic>
        <p:nvPicPr>
          <p:cNvPr id="4" name="Picture 3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42535790-BA96-4B8D-82E7-91575911A7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324" y="3531935"/>
            <a:ext cx="3682181" cy="36821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22CFCC-5788-4F2C-8CD2-923BF91F7D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30" y="3376401"/>
            <a:ext cx="3481599" cy="348159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84A1AAD-AAFC-4C2F-B12F-B4C3F1001FF4}"/>
              </a:ext>
            </a:extLst>
          </p:cNvPr>
          <p:cNvSpPr txBox="1"/>
          <p:nvPr/>
        </p:nvSpPr>
        <p:spPr>
          <a:xfrm>
            <a:off x="2524407" y="2111567"/>
            <a:ext cx="6812680" cy="16619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kumimoji="0" lang="en-US" sz="54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vi 100 (</a:t>
            </a:r>
            <a:r>
              <a:rPr kumimoji="0" lang="en-US" sz="5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41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0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6D89F76-116C-4C14-964F-29F8EE036F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3077"/>
          <a:stretch/>
        </p:blipFill>
        <p:spPr>
          <a:xfrm>
            <a:off x="0" y="457200"/>
            <a:ext cx="3098796" cy="929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594176-6C0F-4A7D-95D6-89E12688EA99}"/>
              </a:ext>
            </a:extLst>
          </p:cNvPr>
          <p:cNvSpPr txBox="1"/>
          <p:nvPr/>
        </p:nvSpPr>
        <p:spPr>
          <a:xfrm>
            <a:off x="142095" y="645021"/>
            <a:ext cx="2398093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 HỌC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FBBDB01-86EC-4814-A41E-6220451A2DA8}"/>
              </a:ext>
            </a:extLst>
          </p:cNvPr>
          <p:cNvGrpSpPr/>
          <p:nvPr/>
        </p:nvGrpSpPr>
        <p:grpSpPr>
          <a:xfrm>
            <a:off x="2971800" y="403525"/>
            <a:ext cx="10210800" cy="1036988"/>
            <a:chOff x="2971800" y="403525"/>
            <a:chExt cx="10210800" cy="103698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43B99DA-B578-495C-A1A5-1CE38929F2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-8064"/>
            <a:stretch/>
          </p:blipFill>
          <p:spPr>
            <a:xfrm>
              <a:off x="2971800" y="403525"/>
              <a:ext cx="10210800" cy="10369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D6F450E-0937-462F-BEBD-006492F859BE}"/>
                </a:ext>
              </a:extLst>
            </p:cNvPr>
            <p:cNvSpPr txBox="1"/>
            <p:nvPr/>
          </p:nvSpPr>
          <p:spPr>
            <a:xfrm>
              <a:off x="3437073" y="685800"/>
              <a:ext cx="8683467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cộng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29 + 5 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37C1B98-2BB2-4576-B689-FB442FA83FDF}"/>
              </a:ext>
            </a:extLst>
          </p:cNvPr>
          <p:cNvGrpSpPr/>
          <p:nvPr/>
        </p:nvGrpSpPr>
        <p:grpSpPr>
          <a:xfrm>
            <a:off x="152400" y="1981200"/>
            <a:ext cx="2781292" cy="1005840"/>
            <a:chOff x="152400" y="1981200"/>
            <a:chExt cx="2781292" cy="100584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4DEC782-B633-41DC-9341-1967BE64F66F}"/>
                </a:ext>
              </a:extLst>
            </p:cNvPr>
            <p:cNvSpPr/>
            <p:nvPr/>
          </p:nvSpPr>
          <p:spPr>
            <a:xfrm>
              <a:off x="215896" y="2057400"/>
              <a:ext cx="2717796" cy="929640"/>
            </a:xfrm>
            <a:prstGeom prst="roundRect">
              <a:avLst>
                <a:gd name="adj" fmla="val 3032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8201652-B263-47AF-AEE3-319F06A72FBF}"/>
                </a:ext>
              </a:extLst>
            </p:cNvPr>
            <p:cNvSpPr/>
            <p:nvPr/>
          </p:nvSpPr>
          <p:spPr>
            <a:xfrm>
              <a:off x="152400" y="1981200"/>
              <a:ext cx="2717796" cy="929640"/>
            </a:xfrm>
            <a:prstGeom prst="roundRect">
              <a:avLst>
                <a:gd name="adj" fmla="val 30328"/>
              </a:avLst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F30F45-58AC-4BEC-A1CF-CB7C062A09F7}"/>
                </a:ext>
              </a:extLst>
            </p:cNvPr>
            <p:cNvSpPr txBox="1"/>
            <p:nvPr/>
          </p:nvSpPr>
          <p:spPr>
            <a:xfrm>
              <a:off x="455450" y="2080736"/>
              <a:ext cx="2173672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EAD76E-08A0-49AF-8892-D97EAF51D11F}"/>
              </a:ext>
            </a:extLst>
          </p:cNvPr>
          <p:cNvGrpSpPr/>
          <p:nvPr/>
        </p:nvGrpSpPr>
        <p:grpSpPr>
          <a:xfrm>
            <a:off x="3073388" y="1647825"/>
            <a:ext cx="8890012" cy="5198538"/>
            <a:chOff x="3073388" y="1647825"/>
            <a:chExt cx="8890012" cy="5198538"/>
          </a:xfrm>
        </p:grpSpPr>
        <p:sp>
          <p:nvSpPr>
            <p:cNvPr id="12" name="Rectangle: Top Corners Rounded 11">
              <a:extLst>
                <a:ext uri="{FF2B5EF4-FFF2-40B4-BE49-F238E27FC236}">
                  <a16:creationId xmlns:a16="http://schemas.microsoft.com/office/drawing/2014/main" id="{6BE59B84-5F46-45E2-9C91-EE295F2C3107}"/>
                </a:ext>
              </a:extLst>
            </p:cNvPr>
            <p:cNvSpPr/>
            <p:nvPr/>
          </p:nvSpPr>
          <p:spPr>
            <a:xfrm>
              <a:off x="3073388" y="1647825"/>
              <a:ext cx="8890012" cy="5198537"/>
            </a:xfrm>
            <a:prstGeom prst="round2Same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: Top Corners Rounded 12">
              <a:extLst>
                <a:ext uri="{FF2B5EF4-FFF2-40B4-BE49-F238E27FC236}">
                  <a16:creationId xmlns:a16="http://schemas.microsoft.com/office/drawing/2014/main" id="{565E85ED-E3DF-429B-B778-F9ECC699F425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3248452" y="1816609"/>
              <a:ext cx="8576983" cy="5029754"/>
            </a:xfrm>
            <a:prstGeom prst="round2SameRect">
              <a:avLst/>
            </a:prstGeom>
            <a:blipFill dpi="0" rotWithShape="0">
              <a:blip r:embed="rId6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4993" t="-65912" r="-26040" b="-5786"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Canh Thang - 9Slide.vn">
            <a:extLst>
              <a:ext uri="{FF2B5EF4-FFF2-40B4-BE49-F238E27FC236}">
                <a16:creationId xmlns:a16="http://schemas.microsoft.com/office/drawing/2014/main" id="{67DDFE21-A19B-45B1-9ADE-AD6F26948623}"/>
              </a:ext>
            </a:extLst>
          </p:cNvPr>
          <p:cNvSpPr/>
          <p:nvPr/>
        </p:nvSpPr>
        <p:spPr>
          <a:xfrm>
            <a:off x="10210800" y="3048000"/>
            <a:ext cx="609601" cy="2001821"/>
          </a:xfrm>
          <a:prstGeom prst="roundRect">
            <a:avLst/>
          </a:prstGeom>
          <a:solidFill>
            <a:srgbClr val="61C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462F51-2029-4B95-8AE3-6170ABB0934F}"/>
              </a:ext>
            </a:extLst>
          </p:cNvPr>
          <p:cNvSpPr txBox="1"/>
          <p:nvPr/>
        </p:nvSpPr>
        <p:spPr>
          <a:xfrm>
            <a:off x="3810000" y="2438400"/>
            <a:ext cx="5342296" cy="18129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A5A75F-6AF0-4522-BE5F-2A49147945DA}"/>
              </a:ext>
            </a:extLst>
          </p:cNvPr>
          <p:cNvSpPr txBox="1"/>
          <p:nvPr/>
        </p:nvSpPr>
        <p:spPr>
          <a:xfrm>
            <a:off x="9296400" y="2987040"/>
            <a:ext cx="1524001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FE33BF-C4C8-43E9-A8A1-1534810C18B3}"/>
              </a:ext>
            </a:extLst>
          </p:cNvPr>
          <p:cNvSpPr txBox="1"/>
          <p:nvPr/>
        </p:nvSpPr>
        <p:spPr>
          <a:xfrm>
            <a:off x="10195750" y="4066856"/>
            <a:ext cx="609601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51958E-C575-4D89-B097-30BB8D60D09F}"/>
              </a:ext>
            </a:extLst>
          </p:cNvPr>
          <p:cNvCxnSpPr>
            <a:cxnSpLocks/>
          </p:cNvCxnSpPr>
          <p:nvPr/>
        </p:nvCxnSpPr>
        <p:spPr>
          <a:xfrm>
            <a:off x="9693748" y="5105400"/>
            <a:ext cx="1126653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lus Sign 18">
            <a:extLst>
              <a:ext uri="{FF2B5EF4-FFF2-40B4-BE49-F238E27FC236}">
                <a16:creationId xmlns:a16="http://schemas.microsoft.com/office/drawing/2014/main" id="{790B0A22-633D-4BA9-86E9-422546DDF018}"/>
              </a:ext>
            </a:extLst>
          </p:cNvPr>
          <p:cNvSpPr/>
          <p:nvPr/>
        </p:nvSpPr>
        <p:spPr>
          <a:xfrm>
            <a:off x="9414863" y="3969720"/>
            <a:ext cx="476088" cy="476088"/>
          </a:xfrm>
          <a:prstGeom prst="mathPlu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57C0C7-4BC0-465C-BC52-6CC260CC518A}"/>
              </a:ext>
            </a:extLst>
          </p:cNvPr>
          <p:cNvSpPr txBox="1"/>
          <p:nvPr/>
        </p:nvSpPr>
        <p:spPr>
          <a:xfrm>
            <a:off x="3876992" y="4033403"/>
            <a:ext cx="2102627" cy="5527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EEBB5D-99F8-436A-9087-11B2043B01D7}"/>
              </a:ext>
            </a:extLst>
          </p:cNvPr>
          <p:cNvSpPr txBox="1"/>
          <p:nvPr/>
        </p:nvSpPr>
        <p:spPr>
          <a:xfrm>
            <a:off x="3876992" y="5120322"/>
            <a:ext cx="2274662" cy="5527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Big Bullet  - 9Slide.vn">
            <a:extLst>
              <a:ext uri="{FF2B5EF4-FFF2-40B4-BE49-F238E27FC236}">
                <a16:creationId xmlns:a16="http://schemas.microsoft.com/office/drawing/2014/main" id="{FDAAC533-BB64-41FA-91EB-60B82B44AC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4401" y="2522220"/>
            <a:ext cx="316196" cy="394028"/>
          </a:xfrm>
          <a:prstGeom prst="rect">
            <a:avLst/>
          </a:prstGeom>
        </p:spPr>
      </p:pic>
      <p:pic>
        <p:nvPicPr>
          <p:cNvPr id="26" name="Big Bullet  - 9Slide.vn">
            <a:extLst>
              <a:ext uri="{FF2B5EF4-FFF2-40B4-BE49-F238E27FC236}">
                <a16:creationId xmlns:a16="http://schemas.microsoft.com/office/drawing/2014/main" id="{738F8A6C-5EB9-492D-822A-58D4C883B4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1393" y="4121607"/>
            <a:ext cx="316196" cy="394028"/>
          </a:xfrm>
          <a:prstGeom prst="rect">
            <a:avLst/>
          </a:prstGeom>
        </p:spPr>
      </p:pic>
      <p:pic>
        <p:nvPicPr>
          <p:cNvPr id="27" name="Big Bullet  - 9Slide.vn">
            <a:extLst>
              <a:ext uri="{FF2B5EF4-FFF2-40B4-BE49-F238E27FC236}">
                <a16:creationId xmlns:a16="http://schemas.microsoft.com/office/drawing/2014/main" id="{01D95A62-B49D-4CBD-96C2-BAF068333A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1393" y="5236859"/>
            <a:ext cx="316196" cy="39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3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9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14" grpId="0"/>
          <p:bldP spid="15" grpId="0"/>
          <p:bldP spid="16" grpId="0"/>
          <p:bldP spid="19" grpId="0" animBg="1"/>
          <p:bldP spid="23" grpId="0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14" grpId="0"/>
          <p:bldP spid="15" grpId="0"/>
          <p:bldP spid="16" grpId="0"/>
          <p:bldP spid="19" grpId="0" animBg="1"/>
          <p:bldP spid="23" grpId="0"/>
          <p:bldP spid="24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6D89F76-116C-4C14-964F-29F8EE036F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23077"/>
          <a:stretch/>
        </p:blipFill>
        <p:spPr>
          <a:xfrm>
            <a:off x="0" y="457200"/>
            <a:ext cx="3098796" cy="929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594176-6C0F-4A7D-95D6-89E12688EA99}"/>
              </a:ext>
            </a:extLst>
          </p:cNvPr>
          <p:cNvSpPr txBox="1"/>
          <p:nvPr/>
        </p:nvSpPr>
        <p:spPr>
          <a:xfrm>
            <a:off x="142095" y="645021"/>
            <a:ext cx="2398093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 HỌC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3B99DA-B578-495C-A1A5-1CE38929F2A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420"/>
          <a:stretch/>
        </p:blipFill>
        <p:spPr>
          <a:xfrm>
            <a:off x="2971800" y="403525"/>
            <a:ext cx="9220200" cy="10369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6F450E-0937-462F-BEBD-006492F859BE}"/>
              </a:ext>
            </a:extLst>
          </p:cNvPr>
          <p:cNvSpPr txBox="1"/>
          <p:nvPr/>
        </p:nvSpPr>
        <p:spPr>
          <a:xfrm>
            <a:off x="3505200" y="685800"/>
            <a:ext cx="8683467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29 + 5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40CBF7-6BC8-4F06-AAE7-9414457D1FBD}"/>
              </a:ext>
            </a:extLst>
          </p:cNvPr>
          <p:cNvGrpSpPr/>
          <p:nvPr/>
        </p:nvGrpSpPr>
        <p:grpSpPr>
          <a:xfrm>
            <a:off x="152400" y="1981200"/>
            <a:ext cx="2781292" cy="1005840"/>
            <a:chOff x="152400" y="1981200"/>
            <a:chExt cx="2781292" cy="100584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4DEC782-B633-41DC-9341-1967BE64F66F}"/>
                </a:ext>
              </a:extLst>
            </p:cNvPr>
            <p:cNvSpPr/>
            <p:nvPr/>
          </p:nvSpPr>
          <p:spPr>
            <a:xfrm>
              <a:off x="215896" y="2057400"/>
              <a:ext cx="2717796" cy="929640"/>
            </a:xfrm>
            <a:prstGeom prst="roundRect">
              <a:avLst>
                <a:gd name="adj" fmla="val 3032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8201652-B263-47AF-AEE3-319F06A72FBF}"/>
                </a:ext>
              </a:extLst>
            </p:cNvPr>
            <p:cNvSpPr/>
            <p:nvPr/>
          </p:nvSpPr>
          <p:spPr>
            <a:xfrm>
              <a:off x="152400" y="1981200"/>
              <a:ext cx="2717796" cy="929640"/>
            </a:xfrm>
            <a:prstGeom prst="roundRect">
              <a:avLst>
                <a:gd name="adj" fmla="val 30328"/>
              </a:avLst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F30F45-58AC-4BEC-A1CF-CB7C062A09F7}"/>
                </a:ext>
              </a:extLst>
            </p:cNvPr>
            <p:cNvSpPr txBox="1"/>
            <p:nvPr/>
          </p:nvSpPr>
          <p:spPr>
            <a:xfrm>
              <a:off x="455450" y="2080736"/>
              <a:ext cx="2173672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6BE59B84-5F46-45E2-9C91-EE295F2C3107}"/>
              </a:ext>
            </a:extLst>
          </p:cNvPr>
          <p:cNvSpPr/>
          <p:nvPr/>
        </p:nvSpPr>
        <p:spPr>
          <a:xfrm>
            <a:off x="3073388" y="1647825"/>
            <a:ext cx="8890012" cy="5198537"/>
          </a:xfrm>
          <a:prstGeom prst="round2Same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565E85ED-E3DF-429B-B778-F9ECC699F425}"/>
              </a:ext>
            </a:extLst>
          </p:cNvPr>
          <p:cNvSpPr>
            <a:spLocks noChangeAspect="1"/>
          </p:cNvSpPr>
          <p:nvPr/>
        </p:nvSpPr>
        <p:spPr>
          <a:xfrm>
            <a:off x="3248452" y="1816609"/>
            <a:ext cx="8576983" cy="5029754"/>
          </a:xfrm>
          <a:prstGeom prst="round2SameRect">
            <a:avLst/>
          </a:prstGeom>
          <a:blipFill dpi="0" rotWithShape="0">
            <a:blip r:embed="rId8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993" t="-65912" r="-26040" b="-5786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633FC8A-57D1-4594-A869-A53EC51359D9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4680856" y="2471169"/>
            <a:ext cx="609584" cy="3243831"/>
          </a:xfrm>
          <a:prstGeom prst="roundRect">
            <a:avLst>
              <a:gd name="adj" fmla="val 25241"/>
            </a:avLst>
          </a:prstGeom>
          <a:solidFill>
            <a:srgbClr val="61C7BA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0D51633-A65A-45FC-B179-41C18035FF66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047366" y="2471169"/>
            <a:ext cx="609584" cy="3243831"/>
          </a:xfrm>
          <a:prstGeom prst="roundRect">
            <a:avLst>
              <a:gd name="adj" fmla="val 25241"/>
            </a:avLst>
          </a:prstGeom>
          <a:solidFill>
            <a:srgbClr val="F6BCB4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A5A75F-6AF0-4522-BE5F-2A49147945DA}"/>
              </a:ext>
            </a:extLst>
          </p:cNvPr>
          <p:cNvSpPr txBox="1"/>
          <p:nvPr/>
        </p:nvSpPr>
        <p:spPr>
          <a:xfrm>
            <a:off x="3819769" y="2415706"/>
            <a:ext cx="1524001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80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FE33BF-C4C8-43E9-A8A1-1534810C18B3}"/>
              </a:ext>
            </a:extLst>
          </p:cNvPr>
          <p:cNvSpPr txBox="1"/>
          <p:nvPr/>
        </p:nvSpPr>
        <p:spPr>
          <a:xfrm>
            <a:off x="4731507" y="3517549"/>
            <a:ext cx="62610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80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51958E-C575-4D89-B097-30BB8D60D09F}"/>
              </a:ext>
            </a:extLst>
          </p:cNvPr>
          <p:cNvCxnSpPr>
            <a:cxnSpLocks noChangeAspect="1"/>
          </p:cNvCxnSpPr>
          <p:nvPr>
            <p:custDataLst>
              <p:tags r:id="rId3"/>
            </p:custDataLst>
          </p:nvPr>
        </p:nvCxnSpPr>
        <p:spPr>
          <a:xfrm>
            <a:off x="4009788" y="4587514"/>
            <a:ext cx="1280652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lus Sign 18">
            <a:extLst>
              <a:ext uri="{FF2B5EF4-FFF2-40B4-BE49-F238E27FC236}">
                <a16:creationId xmlns:a16="http://schemas.microsoft.com/office/drawing/2014/main" id="{790B0A22-633D-4BA9-86E9-422546DDF018}"/>
              </a:ext>
            </a:extLst>
          </p:cNvPr>
          <p:cNvSpPr/>
          <p:nvPr/>
        </p:nvSpPr>
        <p:spPr>
          <a:xfrm>
            <a:off x="3533700" y="3339436"/>
            <a:ext cx="476088" cy="476088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613B6EB-97E2-4036-87DA-3B6694FFD27F}"/>
              </a:ext>
            </a:extLst>
          </p:cNvPr>
          <p:cNvGrpSpPr/>
          <p:nvPr/>
        </p:nvGrpSpPr>
        <p:grpSpPr>
          <a:xfrm>
            <a:off x="152400" y="3158858"/>
            <a:ext cx="2781292" cy="1005840"/>
            <a:chOff x="152400" y="1981200"/>
            <a:chExt cx="2781292" cy="1005840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9E3A573-BCE1-481D-BC35-AB374511A2BC}"/>
                </a:ext>
              </a:extLst>
            </p:cNvPr>
            <p:cNvSpPr/>
            <p:nvPr/>
          </p:nvSpPr>
          <p:spPr>
            <a:xfrm>
              <a:off x="215896" y="2057400"/>
              <a:ext cx="2717796" cy="929640"/>
            </a:xfrm>
            <a:prstGeom prst="roundRect">
              <a:avLst>
                <a:gd name="adj" fmla="val 3032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A3BBA3E-7FE7-470F-B0E8-4A803141FE71}"/>
                </a:ext>
              </a:extLst>
            </p:cNvPr>
            <p:cNvSpPr/>
            <p:nvPr/>
          </p:nvSpPr>
          <p:spPr>
            <a:xfrm>
              <a:off x="152400" y="1981200"/>
              <a:ext cx="2717796" cy="929640"/>
            </a:xfrm>
            <a:prstGeom prst="roundRect">
              <a:avLst>
                <a:gd name="adj" fmla="val 30328"/>
              </a:avLst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F84BD71-4859-451B-9544-4EF11A078DEC}"/>
                </a:ext>
              </a:extLst>
            </p:cNvPr>
            <p:cNvSpPr txBox="1"/>
            <p:nvPr/>
          </p:nvSpPr>
          <p:spPr>
            <a:xfrm>
              <a:off x="908298" y="2080736"/>
              <a:ext cx="1267976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F311A03-F365-4732-99F8-C00547BEC159}"/>
              </a:ext>
            </a:extLst>
          </p:cNvPr>
          <p:cNvSpPr txBox="1"/>
          <p:nvPr/>
        </p:nvSpPr>
        <p:spPr>
          <a:xfrm>
            <a:off x="6352280" y="2348046"/>
            <a:ext cx="5294719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670FD1-644C-4233-9C3A-D43FBD509D8F}"/>
              </a:ext>
            </a:extLst>
          </p:cNvPr>
          <p:cNvSpPr txBox="1"/>
          <p:nvPr/>
        </p:nvSpPr>
        <p:spPr>
          <a:xfrm>
            <a:off x="6628884" y="3564266"/>
            <a:ext cx="512550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14,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940A6E6-29C6-433D-8A3A-E45FFB4CB62F}"/>
              </a:ext>
            </a:extLst>
          </p:cNvPr>
          <p:cNvSpPr txBox="1"/>
          <p:nvPr/>
        </p:nvSpPr>
        <p:spPr>
          <a:xfrm>
            <a:off x="9647950" y="3581518"/>
            <a:ext cx="104874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87B94D-7AFA-499C-95FF-AD500489C1DF}"/>
              </a:ext>
            </a:extLst>
          </p:cNvPr>
          <p:cNvSpPr txBox="1"/>
          <p:nvPr/>
        </p:nvSpPr>
        <p:spPr>
          <a:xfrm>
            <a:off x="10754118" y="3581518"/>
            <a:ext cx="100027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C8E490-1DA6-46DF-B3BE-EEFABF7B64D7}"/>
              </a:ext>
            </a:extLst>
          </p:cNvPr>
          <p:cNvSpPr txBox="1"/>
          <p:nvPr/>
        </p:nvSpPr>
        <p:spPr>
          <a:xfrm>
            <a:off x="6628884" y="4661325"/>
            <a:ext cx="288219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3,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BE34359-0041-4E5D-B202-35B192685823}"/>
              </a:ext>
            </a:extLst>
          </p:cNvPr>
          <p:cNvSpPr txBox="1"/>
          <p:nvPr/>
        </p:nvSpPr>
        <p:spPr>
          <a:xfrm>
            <a:off x="9543800" y="4675428"/>
            <a:ext cx="94295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1DB55E3-C4B0-48CB-9D1E-0B0F17BEB112}"/>
              </a:ext>
            </a:extLst>
          </p:cNvPr>
          <p:cNvSpPr txBox="1"/>
          <p:nvPr/>
        </p:nvSpPr>
        <p:spPr>
          <a:xfrm>
            <a:off x="6502738" y="5629326"/>
            <a:ext cx="3390352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29 + 5 = 34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07C8B0C-ED48-47AF-BB56-1CC8CFAB91FA}"/>
              </a:ext>
            </a:extLst>
          </p:cNvPr>
          <p:cNvSpPr txBox="1"/>
          <p:nvPr/>
        </p:nvSpPr>
        <p:spPr>
          <a:xfrm>
            <a:off x="4680856" y="4587514"/>
            <a:ext cx="6095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C58F791-8AA3-47BB-B53E-C51DD31709B4}"/>
              </a:ext>
            </a:extLst>
          </p:cNvPr>
          <p:cNvSpPr txBox="1"/>
          <p:nvPr/>
        </p:nvSpPr>
        <p:spPr>
          <a:xfrm>
            <a:off x="4083315" y="4587514"/>
            <a:ext cx="6095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pic>
        <p:nvPicPr>
          <p:cNvPr id="17" name="Big Bullet  - 9Slide.vn">
            <a:extLst>
              <a:ext uri="{FF2B5EF4-FFF2-40B4-BE49-F238E27FC236}">
                <a16:creationId xmlns:a16="http://schemas.microsoft.com/office/drawing/2014/main" id="{FBBB777D-F1DF-4FD1-8DB5-E38EE0D6FB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25826" y="2491489"/>
            <a:ext cx="316196" cy="394028"/>
          </a:xfrm>
          <a:prstGeom prst="rect">
            <a:avLst/>
          </a:prstGeom>
        </p:spPr>
      </p:pic>
      <p:pic>
        <p:nvPicPr>
          <p:cNvPr id="37" name="Big Bullet - 9Slide.vn">
            <a:extLst>
              <a:ext uri="{FF2B5EF4-FFF2-40B4-BE49-F238E27FC236}">
                <a16:creationId xmlns:a16="http://schemas.microsoft.com/office/drawing/2014/main" id="{50C233D1-E014-4709-8A08-DC19722025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25826" y="5729578"/>
            <a:ext cx="316196" cy="394028"/>
          </a:xfrm>
          <a:prstGeom prst="rect">
            <a:avLst/>
          </a:prstGeom>
        </p:spPr>
      </p:pic>
      <p:pic>
        <p:nvPicPr>
          <p:cNvPr id="24" name="Small Bullet - 9Slide.vn">
            <a:extLst>
              <a:ext uri="{FF2B5EF4-FFF2-40B4-BE49-F238E27FC236}">
                <a16:creationId xmlns:a16="http://schemas.microsoft.com/office/drawing/2014/main" id="{5B9ABB88-C5A3-4CEC-820B-62886AC94B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17460" y="3698624"/>
            <a:ext cx="170555" cy="212538"/>
          </a:xfrm>
          <a:prstGeom prst="rect">
            <a:avLst/>
          </a:prstGeom>
        </p:spPr>
      </p:pic>
      <p:pic>
        <p:nvPicPr>
          <p:cNvPr id="38" name="Small Bullet - 9Slide.vn1">
            <a:extLst>
              <a:ext uri="{FF2B5EF4-FFF2-40B4-BE49-F238E27FC236}">
                <a16:creationId xmlns:a16="http://schemas.microsoft.com/office/drawing/2014/main" id="{14A1729C-81A5-43F0-A424-715146F31E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17460" y="4793562"/>
            <a:ext cx="170555" cy="21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1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69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36" grpId="0" animBg="1"/>
          <p:bldP spid="11" grpId="0"/>
          <p:bldP spid="26" grpId="0"/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69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36" grpId="0" animBg="1"/>
          <p:bldP spid="11" grpId="0"/>
          <p:bldP spid="26" grpId="0"/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C02F5137-4664-44C9-A680-974D8B4057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3077"/>
          <a:stretch/>
        </p:blipFill>
        <p:spPr>
          <a:xfrm>
            <a:off x="-279396" y="457200"/>
            <a:ext cx="3479796" cy="929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EF8B7D-DB74-40EF-95E7-7D7D17B09763}"/>
              </a:ext>
            </a:extLst>
          </p:cNvPr>
          <p:cNvSpPr txBox="1"/>
          <p:nvPr/>
        </p:nvSpPr>
        <p:spPr>
          <a:xfrm>
            <a:off x="142095" y="645021"/>
            <a:ext cx="2398093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 HỌC</a:t>
            </a:r>
          </a:p>
        </p:txBody>
      </p:sp>
      <p:grpSp>
        <p:nvGrpSpPr>
          <p:cNvPr id="11" name="Graphic 7">
            <a:extLst>
              <a:ext uri="{FF2B5EF4-FFF2-40B4-BE49-F238E27FC236}">
                <a16:creationId xmlns:a16="http://schemas.microsoft.com/office/drawing/2014/main" id="{730CB9F4-39CD-4D4A-A356-2E04C54C99E1}"/>
              </a:ext>
            </a:extLst>
          </p:cNvPr>
          <p:cNvGrpSpPr/>
          <p:nvPr/>
        </p:nvGrpSpPr>
        <p:grpSpPr>
          <a:xfrm>
            <a:off x="3784596" y="645021"/>
            <a:ext cx="5164760" cy="2175994"/>
            <a:chOff x="609584" y="2133703"/>
            <a:chExt cx="7161963" cy="360893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6C251CC-DC72-4841-B0EB-B8C3D864A187}"/>
                </a:ext>
              </a:extLst>
            </p:cNvPr>
            <p:cNvSpPr/>
            <p:nvPr/>
          </p:nvSpPr>
          <p:spPr>
            <a:xfrm>
              <a:off x="1098019" y="2344049"/>
              <a:ext cx="6404664" cy="3087469"/>
            </a:xfrm>
            <a:custGeom>
              <a:avLst/>
              <a:gdLst>
                <a:gd name="connsiteX0" fmla="*/ 3760 w 6404664"/>
                <a:gd name="connsiteY0" fmla="*/ 1205168 h 3087469"/>
                <a:gd name="connsiteX1" fmla="*/ 680539 w 6404664"/>
                <a:gd name="connsiteY1" fmla="*/ 215111 h 3087469"/>
                <a:gd name="connsiteX2" fmla="*/ 3069280 w 6404664"/>
                <a:gd name="connsiteY2" fmla="*/ 45725 h 3087469"/>
                <a:gd name="connsiteX3" fmla="*/ 6131114 w 6404664"/>
                <a:gd name="connsiteY3" fmla="*/ 210924 h 3087469"/>
                <a:gd name="connsiteX4" fmla="*/ 6345734 w 6404664"/>
                <a:gd name="connsiteY4" fmla="*/ 2288482 h 3087469"/>
                <a:gd name="connsiteX5" fmla="*/ 5621818 w 6404664"/>
                <a:gd name="connsiteY5" fmla="*/ 3041778 h 3087469"/>
                <a:gd name="connsiteX6" fmla="*/ 2267942 w 6404664"/>
                <a:gd name="connsiteY6" fmla="*/ 3047868 h 3087469"/>
                <a:gd name="connsiteX7" fmla="*/ 3760 w 6404664"/>
                <a:gd name="connsiteY7" fmla="*/ 1205168 h 3087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04664" h="3087469">
                  <a:moveTo>
                    <a:pt x="3760" y="1205168"/>
                  </a:moveTo>
                  <a:cubicBezTo>
                    <a:pt x="36677" y="315602"/>
                    <a:pt x="408774" y="249750"/>
                    <a:pt x="680539" y="215111"/>
                  </a:cubicBezTo>
                  <a:cubicBezTo>
                    <a:pt x="1686754" y="86834"/>
                    <a:pt x="1841334" y="90260"/>
                    <a:pt x="3069280" y="45725"/>
                  </a:cubicBezTo>
                  <a:cubicBezTo>
                    <a:pt x="3748956" y="20983"/>
                    <a:pt x="5647362" y="-105391"/>
                    <a:pt x="6131114" y="210924"/>
                  </a:cubicBezTo>
                  <a:cubicBezTo>
                    <a:pt x="6495311" y="449208"/>
                    <a:pt x="6413939" y="1346006"/>
                    <a:pt x="6345734" y="2288482"/>
                  </a:cubicBezTo>
                  <a:cubicBezTo>
                    <a:pt x="6315187" y="2710617"/>
                    <a:pt x="5991281" y="3037971"/>
                    <a:pt x="5621818" y="3041778"/>
                  </a:cubicBezTo>
                  <a:cubicBezTo>
                    <a:pt x="4393608" y="3054720"/>
                    <a:pt x="3429527" y="3067662"/>
                    <a:pt x="2267942" y="3047868"/>
                  </a:cubicBezTo>
                  <a:cubicBezTo>
                    <a:pt x="1356265" y="3031881"/>
                    <a:pt x="-83142" y="3557932"/>
                    <a:pt x="3760" y="1205168"/>
                  </a:cubicBezTo>
                </a:path>
              </a:pathLst>
            </a:custGeom>
            <a:solidFill>
              <a:srgbClr val="EF8476">
                <a:alpha val="50000"/>
              </a:srgbClr>
            </a:solidFill>
            <a:ln w="263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grpSp>
          <p:nvGrpSpPr>
            <p:cNvPr id="13" name="Graphic 7">
              <a:extLst>
                <a:ext uri="{FF2B5EF4-FFF2-40B4-BE49-F238E27FC236}">
                  <a16:creationId xmlns:a16="http://schemas.microsoft.com/office/drawing/2014/main" id="{C53D8D68-3942-4E5B-9C82-35188DC9A215}"/>
                </a:ext>
              </a:extLst>
            </p:cNvPr>
            <p:cNvGrpSpPr/>
            <p:nvPr/>
          </p:nvGrpSpPr>
          <p:grpSpPr>
            <a:xfrm>
              <a:off x="609584" y="2133703"/>
              <a:ext cx="7161963" cy="3608930"/>
              <a:chOff x="609584" y="2133703"/>
              <a:chExt cx="7161963" cy="3608930"/>
            </a:xfrm>
            <a:solidFill>
              <a:srgbClr val="000000"/>
            </a:solidFill>
          </p:grpSpPr>
          <p:grpSp>
            <p:nvGrpSpPr>
              <p:cNvPr id="14" name="Graphic 7">
                <a:extLst>
                  <a:ext uri="{FF2B5EF4-FFF2-40B4-BE49-F238E27FC236}">
                    <a16:creationId xmlns:a16="http://schemas.microsoft.com/office/drawing/2014/main" id="{07EC5EDF-EFAE-49B7-B75D-60188FF66CCE}"/>
                  </a:ext>
                </a:extLst>
              </p:cNvPr>
              <p:cNvGrpSpPr/>
              <p:nvPr/>
            </p:nvGrpSpPr>
            <p:grpSpPr>
              <a:xfrm>
                <a:off x="776118" y="2133703"/>
                <a:ext cx="6995430" cy="3608930"/>
                <a:chOff x="776118" y="2133703"/>
                <a:chExt cx="6995430" cy="3608930"/>
              </a:xfrm>
              <a:solidFill>
                <a:srgbClr val="000000"/>
              </a:solidFill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83548B9D-48EA-41E0-8B55-9D5BA691ACAF}"/>
                    </a:ext>
                  </a:extLst>
                </p:cNvPr>
                <p:cNvSpPr/>
                <p:nvPr/>
              </p:nvSpPr>
              <p:spPr>
                <a:xfrm>
                  <a:off x="1977905" y="2133703"/>
                  <a:ext cx="5793643" cy="2422745"/>
                </a:xfrm>
                <a:custGeom>
                  <a:avLst/>
                  <a:gdLst>
                    <a:gd name="connsiteX0" fmla="*/ 21858 w 5793643"/>
                    <a:gd name="connsiteY0" fmla="*/ 231329 h 2422745"/>
                    <a:gd name="connsiteX1" fmla="*/ 1479435 w 5793643"/>
                    <a:gd name="connsiteY1" fmla="*/ 103051 h 2422745"/>
                    <a:gd name="connsiteX2" fmla="*/ 2812453 w 5793643"/>
                    <a:gd name="connsiteY2" fmla="*/ 17787 h 2422745"/>
                    <a:gd name="connsiteX3" fmla="*/ 4271610 w 5793643"/>
                    <a:gd name="connsiteY3" fmla="*/ 6748 h 2422745"/>
                    <a:gd name="connsiteX4" fmla="*/ 4976830 w 5793643"/>
                    <a:gd name="connsiteY4" fmla="*/ 56232 h 2422745"/>
                    <a:gd name="connsiteX5" fmla="*/ 5562231 w 5793643"/>
                    <a:gd name="connsiteY5" fmla="*/ 355038 h 2422745"/>
                    <a:gd name="connsiteX6" fmla="*/ 5773429 w 5793643"/>
                    <a:gd name="connsiteY6" fmla="*/ 1144495 h 2422745"/>
                    <a:gd name="connsiteX7" fmla="*/ 5772375 w 5793643"/>
                    <a:gd name="connsiteY7" fmla="*/ 2160816 h 2422745"/>
                    <a:gd name="connsiteX8" fmla="*/ 5747885 w 5793643"/>
                    <a:gd name="connsiteY8" fmla="*/ 2401764 h 2422745"/>
                    <a:gd name="connsiteX9" fmla="*/ 5709174 w 5793643"/>
                    <a:gd name="connsiteY9" fmla="*/ 2386157 h 2422745"/>
                    <a:gd name="connsiteX10" fmla="*/ 5743671 w 5793643"/>
                    <a:gd name="connsiteY10" fmla="*/ 1378972 h 2422745"/>
                    <a:gd name="connsiteX11" fmla="*/ 5702063 w 5793643"/>
                    <a:gd name="connsiteY11" fmla="*/ 897837 h 2422745"/>
                    <a:gd name="connsiteX12" fmla="*/ 5594885 w 5793643"/>
                    <a:gd name="connsiteY12" fmla="*/ 504251 h 2422745"/>
                    <a:gd name="connsiteX13" fmla="*/ 5038188 w 5793643"/>
                    <a:gd name="connsiteY13" fmla="*/ 137690 h 2422745"/>
                    <a:gd name="connsiteX14" fmla="*/ 4349822 w 5793643"/>
                    <a:gd name="connsiteY14" fmla="*/ 79071 h 2422745"/>
                    <a:gd name="connsiteX15" fmla="*/ 2920685 w 5793643"/>
                    <a:gd name="connsiteY15" fmla="*/ 87064 h 2422745"/>
                    <a:gd name="connsiteX16" fmla="*/ 1623744 w 5793643"/>
                    <a:gd name="connsiteY16" fmla="*/ 163574 h 2422745"/>
                    <a:gd name="connsiteX17" fmla="*/ 202244 w 5793643"/>
                    <a:gd name="connsiteY17" fmla="*/ 281193 h 2422745"/>
                    <a:gd name="connsiteX18" fmla="*/ 21594 w 5793643"/>
                    <a:gd name="connsiteY18" fmla="*/ 296800 h 2422745"/>
                    <a:gd name="connsiteX19" fmla="*/ 21858 w 5793643"/>
                    <a:gd name="connsiteY19" fmla="*/ 231329 h 2422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793643" h="2422745">
                      <a:moveTo>
                        <a:pt x="21858" y="231329"/>
                      </a:moveTo>
                      <a:cubicBezTo>
                        <a:pt x="507453" y="181845"/>
                        <a:pt x="993312" y="140735"/>
                        <a:pt x="1479435" y="103051"/>
                      </a:cubicBezTo>
                      <a:cubicBezTo>
                        <a:pt x="1967400" y="65368"/>
                        <a:pt x="2323961" y="35677"/>
                        <a:pt x="2812453" y="17787"/>
                      </a:cubicBezTo>
                      <a:cubicBezTo>
                        <a:pt x="3298839" y="-103"/>
                        <a:pt x="3785224" y="-5813"/>
                        <a:pt x="4271610" y="6748"/>
                      </a:cubicBezTo>
                      <a:cubicBezTo>
                        <a:pt x="4506508" y="12839"/>
                        <a:pt x="4743512" y="12839"/>
                        <a:pt x="4976830" y="56232"/>
                      </a:cubicBezTo>
                      <a:cubicBezTo>
                        <a:pt x="5177494" y="93535"/>
                        <a:pt x="5404755" y="157103"/>
                        <a:pt x="5562231" y="355038"/>
                      </a:cubicBezTo>
                      <a:cubicBezTo>
                        <a:pt x="5718127" y="550689"/>
                        <a:pt x="5750781" y="863960"/>
                        <a:pt x="5773429" y="1144495"/>
                      </a:cubicBezTo>
                      <a:cubicBezTo>
                        <a:pt x="5800815" y="1481746"/>
                        <a:pt x="5800289" y="1823565"/>
                        <a:pt x="5772375" y="2160816"/>
                      </a:cubicBezTo>
                      <a:cubicBezTo>
                        <a:pt x="5765528" y="2241512"/>
                        <a:pt x="5757364" y="2321828"/>
                        <a:pt x="5747885" y="2401764"/>
                      </a:cubicBezTo>
                      <a:cubicBezTo>
                        <a:pt x="5743408" y="2438686"/>
                        <a:pt x="5704960" y="2422699"/>
                        <a:pt x="5709174" y="2386157"/>
                      </a:cubicBezTo>
                      <a:cubicBezTo>
                        <a:pt x="5747357" y="2053855"/>
                        <a:pt x="5758944" y="1715081"/>
                        <a:pt x="5743671" y="1378972"/>
                      </a:cubicBezTo>
                      <a:cubicBezTo>
                        <a:pt x="5736298" y="1217959"/>
                        <a:pt x="5724184" y="1056185"/>
                        <a:pt x="5702063" y="897837"/>
                      </a:cubicBezTo>
                      <a:cubicBezTo>
                        <a:pt x="5682840" y="759283"/>
                        <a:pt x="5653609" y="619586"/>
                        <a:pt x="5594885" y="504251"/>
                      </a:cubicBezTo>
                      <a:cubicBezTo>
                        <a:pt x="5470590" y="260258"/>
                        <a:pt x="5233322" y="182987"/>
                        <a:pt x="5038188" y="137690"/>
                      </a:cubicBezTo>
                      <a:cubicBezTo>
                        <a:pt x="4811190" y="85161"/>
                        <a:pt x="4579189" y="84780"/>
                        <a:pt x="4349822" y="79071"/>
                      </a:cubicBezTo>
                      <a:cubicBezTo>
                        <a:pt x="3873443" y="67651"/>
                        <a:pt x="3397064" y="71458"/>
                        <a:pt x="2920685" y="87064"/>
                      </a:cubicBezTo>
                      <a:cubicBezTo>
                        <a:pt x="2444306" y="102290"/>
                        <a:pt x="2099596" y="129697"/>
                        <a:pt x="1623744" y="163574"/>
                      </a:cubicBezTo>
                      <a:cubicBezTo>
                        <a:pt x="1149735" y="197451"/>
                        <a:pt x="675726" y="236658"/>
                        <a:pt x="202244" y="281193"/>
                      </a:cubicBezTo>
                      <a:cubicBezTo>
                        <a:pt x="141940" y="286903"/>
                        <a:pt x="81899" y="291851"/>
                        <a:pt x="21594" y="296800"/>
                      </a:cubicBezTo>
                      <a:cubicBezTo>
                        <a:pt x="-7373" y="299464"/>
                        <a:pt x="-7110" y="234374"/>
                        <a:pt x="21858" y="231329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204F15B7-C83E-4DA9-9F19-9381CDCBD0CD}"/>
                    </a:ext>
                  </a:extLst>
                </p:cNvPr>
                <p:cNvSpPr/>
                <p:nvPr/>
              </p:nvSpPr>
              <p:spPr>
                <a:xfrm>
                  <a:off x="776118" y="3563760"/>
                  <a:ext cx="5984075" cy="2178874"/>
                </a:xfrm>
                <a:custGeom>
                  <a:avLst/>
                  <a:gdLst>
                    <a:gd name="connsiteX0" fmla="*/ 28089 w 5984075"/>
                    <a:gd name="connsiteY0" fmla="*/ 25805 h 2178874"/>
                    <a:gd name="connsiteX1" fmla="*/ 358052 w 5984075"/>
                    <a:gd name="connsiteY1" fmla="*/ 1535061 h 2178874"/>
                    <a:gd name="connsiteX2" fmla="*/ 1045365 w 5984075"/>
                    <a:gd name="connsiteY2" fmla="*/ 2067583 h 2178874"/>
                    <a:gd name="connsiteX3" fmla="*/ 1463809 w 5984075"/>
                    <a:gd name="connsiteY3" fmla="*/ 2080144 h 2178874"/>
                    <a:gd name="connsiteX4" fmla="*/ 1892524 w 5984075"/>
                    <a:gd name="connsiteY4" fmla="*/ 2070247 h 2178874"/>
                    <a:gd name="connsiteX5" fmla="*/ 2740736 w 5984075"/>
                    <a:gd name="connsiteY5" fmla="*/ 2052737 h 2178874"/>
                    <a:gd name="connsiteX6" fmla="*/ 5967683 w 5984075"/>
                    <a:gd name="connsiteY6" fmla="*/ 1975847 h 2178874"/>
                    <a:gd name="connsiteX7" fmla="*/ 5967683 w 5984075"/>
                    <a:gd name="connsiteY7" fmla="*/ 2058447 h 2178874"/>
                    <a:gd name="connsiteX8" fmla="*/ 1958621 w 5984075"/>
                    <a:gd name="connsiteY8" fmla="*/ 2166170 h 2178874"/>
                    <a:gd name="connsiteX9" fmla="*/ 1525167 w 5984075"/>
                    <a:gd name="connsiteY9" fmla="*/ 2174924 h 2178874"/>
                    <a:gd name="connsiteX10" fmla="*/ 1091185 w 5984075"/>
                    <a:gd name="connsiteY10" fmla="*/ 2167692 h 2178874"/>
                    <a:gd name="connsiteX11" fmla="*/ 383332 w 5984075"/>
                    <a:gd name="connsiteY11" fmla="*/ 1683132 h 2178874"/>
                    <a:gd name="connsiteX12" fmla="*/ 121311 w 5984075"/>
                    <a:gd name="connsiteY12" fmla="*/ 987313 h 2178874"/>
                    <a:gd name="connsiteX13" fmla="*/ 175 w 5984075"/>
                    <a:gd name="connsiteY13" fmla="*/ 44837 h 2178874"/>
                    <a:gd name="connsiteX14" fmla="*/ 28089 w 5984075"/>
                    <a:gd name="connsiteY14" fmla="*/ 25805 h 2178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984075" h="2178874">
                      <a:moveTo>
                        <a:pt x="28089" y="25805"/>
                      </a:moveTo>
                      <a:cubicBezTo>
                        <a:pt x="62586" y="609714"/>
                        <a:pt x="160548" y="1171926"/>
                        <a:pt x="358052" y="1535061"/>
                      </a:cubicBezTo>
                      <a:cubicBezTo>
                        <a:pt x="555555" y="1898576"/>
                        <a:pt x="803093" y="2029137"/>
                        <a:pt x="1045365" y="2067583"/>
                      </a:cubicBezTo>
                      <a:cubicBezTo>
                        <a:pt x="1184671" y="2089660"/>
                        <a:pt x="1324240" y="2083570"/>
                        <a:pt x="1463809" y="2080144"/>
                      </a:cubicBezTo>
                      <a:cubicBezTo>
                        <a:pt x="1606802" y="2076718"/>
                        <a:pt x="1749794" y="2073292"/>
                        <a:pt x="1892524" y="2070247"/>
                      </a:cubicBezTo>
                      <a:cubicBezTo>
                        <a:pt x="2175349" y="2063776"/>
                        <a:pt x="2457911" y="2058447"/>
                        <a:pt x="2740736" y="2052737"/>
                      </a:cubicBezTo>
                      <a:cubicBezTo>
                        <a:pt x="3061219" y="2046267"/>
                        <a:pt x="5647201" y="1975847"/>
                        <a:pt x="5967683" y="1975847"/>
                      </a:cubicBezTo>
                      <a:cubicBezTo>
                        <a:pt x="5989540" y="1975847"/>
                        <a:pt x="5989540" y="2057305"/>
                        <a:pt x="5967683" y="2058447"/>
                      </a:cubicBezTo>
                      <a:cubicBezTo>
                        <a:pt x="5386759" y="2083950"/>
                        <a:pt x="2539546" y="2153989"/>
                        <a:pt x="1958621" y="2166170"/>
                      </a:cubicBezTo>
                      <a:cubicBezTo>
                        <a:pt x="1814049" y="2169215"/>
                        <a:pt x="1669740" y="2172260"/>
                        <a:pt x="1525167" y="2174924"/>
                      </a:cubicBezTo>
                      <a:cubicBezTo>
                        <a:pt x="1380594" y="2177589"/>
                        <a:pt x="1235758" y="2185202"/>
                        <a:pt x="1091185" y="2167692"/>
                      </a:cubicBezTo>
                      <a:cubicBezTo>
                        <a:pt x="845227" y="2137621"/>
                        <a:pt x="591633" y="2022286"/>
                        <a:pt x="383332" y="1683132"/>
                      </a:cubicBezTo>
                      <a:cubicBezTo>
                        <a:pt x="274047" y="1505371"/>
                        <a:pt x="184248" y="1268990"/>
                        <a:pt x="121311" y="987313"/>
                      </a:cubicBezTo>
                      <a:cubicBezTo>
                        <a:pt x="56266" y="696120"/>
                        <a:pt x="18872" y="372192"/>
                        <a:pt x="175" y="44837"/>
                      </a:cubicBezTo>
                      <a:cubicBezTo>
                        <a:pt x="-2458" y="-79"/>
                        <a:pt x="25455" y="-19491"/>
                        <a:pt x="28089" y="25805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" name="Graphic 7">
                <a:extLst>
                  <a:ext uri="{FF2B5EF4-FFF2-40B4-BE49-F238E27FC236}">
                    <a16:creationId xmlns:a16="http://schemas.microsoft.com/office/drawing/2014/main" id="{42BB8AA4-672D-4AAA-98E7-1B165A02F015}"/>
                  </a:ext>
                </a:extLst>
              </p:cNvPr>
              <p:cNvGrpSpPr/>
              <p:nvPr/>
            </p:nvGrpSpPr>
            <p:grpSpPr>
              <a:xfrm>
                <a:off x="1174197" y="2197548"/>
                <a:ext cx="6469430" cy="3477568"/>
                <a:chOff x="1174197" y="2197548"/>
                <a:chExt cx="6469430" cy="3477568"/>
              </a:xfrm>
              <a:solidFill>
                <a:srgbClr val="000000"/>
              </a:solidFill>
            </p:grpSpPr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7525D947-23FD-4830-89DB-C949F634073F}"/>
                    </a:ext>
                  </a:extLst>
                </p:cNvPr>
                <p:cNvSpPr/>
                <p:nvPr/>
              </p:nvSpPr>
              <p:spPr>
                <a:xfrm>
                  <a:off x="1174197" y="2197548"/>
                  <a:ext cx="625691" cy="703431"/>
                </a:xfrm>
                <a:custGeom>
                  <a:avLst/>
                  <a:gdLst>
                    <a:gd name="connsiteX0" fmla="*/ 521673 w 625691"/>
                    <a:gd name="connsiteY0" fmla="*/ 361993 h 703431"/>
                    <a:gd name="connsiteX1" fmla="*/ 593564 w 625691"/>
                    <a:gd name="connsiteY1" fmla="*/ 703431 h 703431"/>
                    <a:gd name="connsiteX2" fmla="*/ 481909 w 625691"/>
                    <a:gd name="connsiteY2" fmla="*/ 703431 h 703431"/>
                    <a:gd name="connsiteX3" fmla="*/ 362617 w 625691"/>
                    <a:gd name="connsiteY3" fmla="*/ 324309 h 703431"/>
                    <a:gd name="connsiteX4" fmla="*/ 362617 w 625691"/>
                    <a:gd name="connsiteY4" fmla="*/ 0 h 703431"/>
                    <a:gd name="connsiteX5" fmla="*/ 625692 w 625691"/>
                    <a:gd name="connsiteY5" fmla="*/ 0 h 703431"/>
                    <a:gd name="connsiteX6" fmla="*/ 625692 w 625691"/>
                    <a:gd name="connsiteY6" fmla="*/ 361993 h 703431"/>
                    <a:gd name="connsiteX7" fmla="*/ 521673 w 625691"/>
                    <a:gd name="connsiteY7" fmla="*/ 361993 h 703431"/>
                    <a:gd name="connsiteX8" fmla="*/ 159056 w 625691"/>
                    <a:gd name="connsiteY8" fmla="*/ 361993 h 703431"/>
                    <a:gd name="connsiteX9" fmla="*/ 230948 w 625691"/>
                    <a:gd name="connsiteY9" fmla="*/ 703431 h 703431"/>
                    <a:gd name="connsiteX10" fmla="*/ 119292 w 625691"/>
                    <a:gd name="connsiteY10" fmla="*/ 703431 h 703431"/>
                    <a:gd name="connsiteX11" fmla="*/ 0 w 625691"/>
                    <a:gd name="connsiteY11" fmla="*/ 324309 h 703431"/>
                    <a:gd name="connsiteX12" fmla="*/ 0 w 625691"/>
                    <a:gd name="connsiteY12" fmla="*/ 0 h 703431"/>
                    <a:gd name="connsiteX13" fmla="*/ 263338 w 625691"/>
                    <a:gd name="connsiteY13" fmla="*/ 0 h 703431"/>
                    <a:gd name="connsiteX14" fmla="*/ 263338 w 625691"/>
                    <a:gd name="connsiteY14" fmla="*/ 361993 h 703431"/>
                    <a:gd name="connsiteX15" fmla="*/ 159056 w 625691"/>
                    <a:gd name="connsiteY15" fmla="*/ 361993 h 703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25691" h="703431">
                      <a:moveTo>
                        <a:pt x="521673" y="361993"/>
                      </a:moveTo>
                      <a:lnTo>
                        <a:pt x="593564" y="703431"/>
                      </a:lnTo>
                      <a:lnTo>
                        <a:pt x="481909" y="703431"/>
                      </a:lnTo>
                      <a:lnTo>
                        <a:pt x="362617" y="324309"/>
                      </a:lnTo>
                      <a:lnTo>
                        <a:pt x="362617" y="0"/>
                      </a:lnTo>
                      <a:lnTo>
                        <a:pt x="625692" y="0"/>
                      </a:lnTo>
                      <a:lnTo>
                        <a:pt x="625692" y="361993"/>
                      </a:lnTo>
                      <a:lnTo>
                        <a:pt x="521673" y="361993"/>
                      </a:lnTo>
                      <a:close/>
                      <a:moveTo>
                        <a:pt x="159056" y="361993"/>
                      </a:moveTo>
                      <a:lnTo>
                        <a:pt x="230948" y="703431"/>
                      </a:lnTo>
                      <a:lnTo>
                        <a:pt x="119292" y="703431"/>
                      </a:lnTo>
                      <a:lnTo>
                        <a:pt x="0" y="324309"/>
                      </a:lnTo>
                      <a:lnTo>
                        <a:pt x="0" y="0"/>
                      </a:lnTo>
                      <a:lnTo>
                        <a:pt x="263338" y="0"/>
                      </a:lnTo>
                      <a:lnTo>
                        <a:pt x="263338" y="361993"/>
                      </a:lnTo>
                      <a:lnTo>
                        <a:pt x="159056" y="3619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BC3BB54E-4D83-427C-9850-B9F084970C47}"/>
                    </a:ext>
                  </a:extLst>
                </p:cNvPr>
                <p:cNvSpPr/>
                <p:nvPr/>
              </p:nvSpPr>
              <p:spPr>
                <a:xfrm>
                  <a:off x="7017936" y="4971685"/>
                  <a:ext cx="625691" cy="703431"/>
                </a:xfrm>
                <a:custGeom>
                  <a:avLst/>
                  <a:gdLst>
                    <a:gd name="connsiteX0" fmla="*/ 104019 w 625691"/>
                    <a:gd name="connsiteY0" fmla="*/ 341438 h 703431"/>
                    <a:gd name="connsiteX1" fmla="*/ 32127 w 625691"/>
                    <a:gd name="connsiteY1" fmla="*/ 0 h 703431"/>
                    <a:gd name="connsiteX2" fmla="*/ 143782 w 625691"/>
                    <a:gd name="connsiteY2" fmla="*/ 0 h 703431"/>
                    <a:gd name="connsiteX3" fmla="*/ 263075 w 625691"/>
                    <a:gd name="connsiteY3" fmla="*/ 379122 h 703431"/>
                    <a:gd name="connsiteX4" fmla="*/ 263075 w 625691"/>
                    <a:gd name="connsiteY4" fmla="*/ 703431 h 703431"/>
                    <a:gd name="connsiteX5" fmla="*/ 0 w 625691"/>
                    <a:gd name="connsiteY5" fmla="*/ 703431 h 703431"/>
                    <a:gd name="connsiteX6" fmla="*/ 0 w 625691"/>
                    <a:gd name="connsiteY6" fmla="*/ 341438 h 703431"/>
                    <a:gd name="connsiteX7" fmla="*/ 104019 w 625691"/>
                    <a:gd name="connsiteY7" fmla="*/ 341438 h 703431"/>
                    <a:gd name="connsiteX8" fmla="*/ 466635 w 625691"/>
                    <a:gd name="connsiteY8" fmla="*/ 341438 h 703431"/>
                    <a:gd name="connsiteX9" fmla="*/ 394744 w 625691"/>
                    <a:gd name="connsiteY9" fmla="*/ 0 h 703431"/>
                    <a:gd name="connsiteX10" fmla="*/ 506399 w 625691"/>
                    <a:gd name="connsiteY10" fmla="*/ 0 h 703431"/>
                    <a:gd name="connsiteX11" fmla="*/ 625691 w 625691"/>
                    <a:gd name="connsiteY11" fmla="*/ 379122 h 703431"/>
                    <a:gd name="connsiteX12" fmla="*/ 625691 w 625691"/>
                    <a:gd name="connsiteY12" fmla="*/ 703431 h 703431"/>
                    <a:gd name="connsiteX13" fmla="*/ 362616 w 625691"/>
                    <a:gd name="connsiteY13" fmla="*/ 703431 h 703431"/>
                    <a:gd name="connsiteX14" fmla="*/ 362616 w 625691"/>
                    <a:gd name="connsiteY14" fmla="*/ 341438 h 703431"/>
                    <a:gd name="connsiteX15" fmla="*/ 466635 w 625691"/>
                    <a:gd name="connsiteY15" fmla="*/ 341438 h 703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25691" h="703431">
                      <a:moveTo>
                        <a:pt x="104019" y="341438"/>
                      </a:moveTo>
                      <a:lnTo>
                        <a:pt x="32127" y="0"/>
                      </a:lnTo>
                      <a:lnTo>
                        <a:pt x="143782" y="0"/>
                      </a:lnTo>
                      <a:lnTo>
                        <a:pt x="263075" y="379122"/>
                      </a:lnTo>
                      <a:lnTo>
                        <a:pt x="263075" y="703431"/>
                      </a:lnTo>
                      <a:lnTo>
                        <a:pt x="0" y="703431"/>
                      </a:lnTo>
                      <a:lnTo>
                        <a:pt x="0" y="341438"/>
                      </a:lnTo>
                      <a:lnTo>
                        <a:pt x="104019" y="341438"/>
                      </a:lnTo>
                      <a:close/>
                      <a:moveTo>
                        <a:pt x="466635" y="341438"/>
                      </a:moveTo>
                      <a:lnTo>
                        <a:pt x="394744" y="0"/>
                      </a:lnTo>
                      <a:lnTo>
                        <a:pt x="506399" y="0"/>
                      </a:lnTo>
                      <a:lnTo>
                        <a:pt x="625691" y="379122"/>
                      </a:lnTo>
                      <a:lnTo>
                        <a:pt x="625691" y="703431"/>
                      </a:lnTo>
                      <a:lnTo>
                        <a:pt x="362616" y="703431"/>
                      </a:lnTo>
                      <a:lnTo>
                        <a:pt x="362616" y="341438"/>
                      </a:lnTo>
                      <a:lnTo>
                        <a:pt x="466635" y="3414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" name="Graphic 7">
                <a:extLst>
                  <a:ext uri="{FF2B5EF4-FFF2-40B4-BE49-F238E27FC236}">
                    <a16:creationId xmlns:a16="http://schemas.microsoft.com/office/drawing/2014/main" id="{CD2A675D-ABE1-4995-BC1A-60AD956D678B}"/>
                  </a:ext>
                </a:extLst>
              </p:cNvPr>
              <p:cNvGrpSpPr/>
              <p:nvPr/>
            </p:nvGrpSpPr>
            <p:grpSpPr>
              <a:xfrm>
                <a:off x="609584" y="2392211"/>
                <a:ext cx="440366" cy="1012027"/>
                <a:chOff x="609584" y="2392211"/>
                <a:chExt cx="440366" cy="1012027"/>
              </a:xfrm>
              <a:solidFill>
                <a:srgbClr val="000000"/>
              </a:solidFill>
            </p:grpSpPr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27EFBE94-36E7-49D3-B49B-34C519653277}"/>
                    </a:ext>
                  </a:extLst>
                </p:cNvPr>
                <p:cNvSpPr/>
                <p:nvPr/>
              </p:nvSpPr>
              <p:spPr>
                <a:xfrm>
                  <a:off x="708713" y="2392211"/>
                  <a:ext cx="341237" cy="312398"/>
                </a:xfrm>
                <a:custGeom>
                  <a:avLst/>
                  <a:gdLst>
                    <a:gd name="connsiteX0" fmla="*/ 3589 w 341237"/>
                    <a:gd name="connsiteY0" fmla="*/ 27252 h 312398"/>
                    <a:gd name="connsiteX1" fmla="*/ 48883 w 341237"/>
                    <a:gd name="connsiteY1" fmla="*/ 5555 h 312398"/>
                    <a:gd name="connsiteX2" fmla="*/ 190032 w 341237"/>
                    <a:gd name="connsiteY2" fmla="*/ 122794 h 312398"/>
                    <a:gd name="connsiteX3" fmla="*/ 331972 w 341237"/>
                    <a:gd name="connsiteY3" fmla="*/ 242697 h 312398"/>
                    <a:gd name="connsiteX4" fmla="*/ 336448 w 341237"/>
                    <a:gd name="connsiteY4" fmla="*/ 295226 h 312398"/>
                    <a:gd name="connsiteX5" fmla="*/ 300898 w 341237"/>
                    <a:gd name="connsiteY5" fmla="*/ 308929 h 312398"/>
                    <a:gd name="connsiteX6" fmla="*/ 157115 w 341237"/>
                    <a:gd name="connsiteY6" fmla="*/ 208058 h 312398"/>
                    <a:gd name="connsiteX7" fmla="*/ 18599 w 341237"/>
                    <a:gd name="connsiteY7" fmla="*/ 92723 h 312398"/>
                    <a:gd name="connsiteX8" fmla="*/ 3589 w 341237"/>
                    <a:gd name="connsiteY8" fmla="*/ 27252 h 312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1237" h="312398">
                      <a:moveTo>
                        <a:pt x="3589" y="27252"/>
                      </a:moveTo>
                      <a:cubicBezTo>
                        <a:pt x="11226" y="5175"/>
                        <a:pt x="33083" y="-8148"/>
                        <a:pt x="48883" y="5555"/>
                      </a:cubicBezTo>
                      <a:cubicBezTo>
                        <a:pt x="95494" y="45904"/>
                        <a:pt x="142631" y="85110"/>
                        <a:pt x="190032" y="122794"/>
                      </a:cubicBezTo>
                      <a:cubicBezTo>
                        <a:pt x="237960" y="161239"/>
                        <a:pt x="286941" y="197400"/>
                        <a:pt x="331972" y="242697"/>
                      </a:cubicBezTo>
                      <a:cubicBezTo>
                        <a:pt x="343295" y="254116"/>
                        <a:pt x="343558" y="280761"/>
                        <a:pt x="336448" y="295226"/>
                      </a:cubicBezTo>
                      <a:cubicBezTo>
                        <a:pt x="327758" y="313116"/>
                        <a:pt x="314591" y="315781"/>
                        <a:pt x="300898" y="308929"/>
                      </a:cubicBezTo>
                      <a:cubicBezTo>
                        <a:pt x="250600" y="283045"/>
                        <a:pt x="203726" y="245361"/>
                        <a:pt x="157115" y="208058"/>
                      </a:cubicBezTo>
                      <a:cubicBezTo>
                        <a:pt x="110504" y="170755"/>
                        <a:pt x="64157" y="132310"/>
                        <a:pt x="18599" y="92723"/>
                      </a:cubicBezTo>
                      <a:cubicBezTo>
                        <a:pt x="2799" y="79400"/>
                        <a:pt x="-5101" y="51994"/>
                        <a:pt x="3589" y="27252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21F56B4E-865F-4097-8991-32116E9B9EC7}"/>
                    </a:ext>
                  </a:extLst>
                </p:cNvPr>
                <p:cNvSpPr/>
                <p:nvPr/>
              </p:nvSpPr>
              <p:spPr>
                <a:xfrm>
                  <a:off x="664722" y="2712455"/>
                  <a:ext cx="363560" cy="229777"/>
                </a:xfrm>
                <a:custGeom>
                  <a:avLst/>
                  <a:gdLst>
                    <a:gd name="connsiteX0" fmla="*/ 40469 w 363560"/>
                    <a:gd name="connsiteY0" fmla="*/ 1627 h 229777"/>
                    <a:gd name="connsiteX1" fmla="*/ 194259 w 363560"/>
                    <a:gd name="connsiteY1" fmla="*/ 72807 h 229777"/>
                    <a:gd name="connsiteX2" fmla="*/ 348311 w 363560"/>
                    <a:gd name="connsiteY2" fmla="*/ 152743 h 229777"/>
                    <a:gd name="connsiteX3" fmla="*/ 330141 w 363560"/>
                    <a:gd name="connsiteY3" fmla="*/ 229252 h 229777"/>
                    <a:gd name="connsiteX4" fmla="*/ 178195 w 363560"/>
                    <a:gd name="connsiteY4" fmla="*/ 167207 h 229777"/>
                    <a:gd name="connsiteX5" fmla="*/ 27302 w 363560"/>
                    <a:gd name="connsiteY5" fmla="*/ 97169 h 229777"/>
                    <a:gd name="connsiteX6" fmla="*/ 705 w 363560"/>
                    <a:gd name="connsiteY6" fmla="*/ 40072 h 229777"/>
                    <a:gd name="connsiteX7" fmla="*/ 40469 w 363560"/>
                    <a:gd name="connsiteY7" fmla="*/ 1627 h 229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3560" h="229777">
                      <a:moveTo>
                        <a:pt x="40469" y="1627"/>
                      </a:moveTo>
                      <a:lnTo>
                        <a:pt x="194259" y="72807"/>
                      </a:lnTo>
                      <a:cubicBezTo>
                        <a:pt x="245873" y="96788"/>
                        <a:pt x="299857" y="116962"/>
                        <a:pt x="348311" y="152743"/>
                      </a:cubicBezTo>
                      <a:cubicBezTo>
                        <a:pt x="377279" y="174059"/>
                        <a:pt x="361478" y="236104"/>
                        <a:pt x="330141" y="229252"/>
                      </a:cubicBezTo>
                      <a:cubicBezTo>
                        <a:pt x="278263" y="218214"/>
                        <a:pt x="228229" y="190427"/>
                        <a:pt x="178195" y="167207"/>
                      </a:cubicBezTo>
                      <a:cubicBezTo>
                        <a:pt x="127897" y="143988"/>
                        <a:pt x="77600" y="120388"/>
                        <a:pt x="27302" y="97169"/>
                      </a:cubicBezTo>
                      <a:cubicBezTo>
                        <a:pt x="9922" y="89556"/>
                        <a:pt x="-3245" y="68240"/>
                        <a:pt x="705" y="40072"/>
                      </a:cubicBezTo>
                      <a:cubicBezTo>
                        <a:pt x="3865" y="16472"/>
                        <a:pt x="22825" y="-6367"/>
                        <a:pt x="40469" y="1627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449970B2-ED70-47B0-B2F1-9F9D56DBD982}"/>
                    </a:ext>
                  </a:extLst>
                </p:cNvPr>
                <p:cNvSpPr/>
                <p:nvPr/>
              </p:nvSpPr>
              <p:spPr>
                <a:xfrm>
                  <a:off x="641665" y="3034376"/>
                  <a:ext cx="301925" cy="134576"/>
                </a:xfrm>
                <a:custGeom>
                  <a:avLst/>
                  <a:gdLst>
                    <a:gd name="connsiteX0" fmla="*/ 40353 w 301925"/>
                    <a:gd name="connsiteY0" fmla="*/ 589 h 134576"/>
                    <a:gd name="connsiteX1" fmla="*/ 279991 w 301925"/>
                    <a:gd name="connsiteY1" fmla="*/ 55783 h 134576"/>
                    <a:gd name="connsiteX2" fmla="*/ 301848 w 301925"/>
                    <a:gd name="connsiteY2" fmla="*/ 97273 h 134576"/>
                    <a:gd name="connsiteX3" fmla="*/ 276567 w 301925"/>
                    <a:gd name="connsiteY3" fmla="*/ 134576 h 134576"/>
                    <a:gd name="connsiteX4" fmla="*/ 27186 w 301925"/>
                    <a:gd name="connsiteY4" fmla="*/ 96512 h 134576"/>
                    <a:gd name="connsiteX5" fmla="*/ 589 w 301925"/>
                    <a:gd name="connsiteY5" fmla="*/ 39034 h 134576"/>
                    <a:gd name="connsiteX6" fmla="*/ 40353 w 301925"/>
                    <a:gd name="connsiteY6" fmla="*/ 589 h 134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1925" h="134576">
                      <a:moveTo>
                        <a:pt x="40353" y="589"/>
                      </a:moveTo>
                      <a:cubicBezTo>
                        <a:pt x="120144" y="15815"/>
                        <a:pt x="202043" y="25712"/>
                        <a:pt x="279991" y="55783"/>
                      </a:cubicBezTo>
                      <a:cubicBezTo>
                        <a:pt x="293158" y="60731"/>
                        <a:pt x="302901" y="76718"/>
                        <a:pt x="301848" y="97273"/>
                      </a:cubicBezTo>
                      <a:cubicBezTo>
                        <a:pt x="300794" y="115544"/>
                        <a:pt x="290524" y="134576"/>
                        <a:pt x="276567" y="134576"/>
                      </a:cubicBezTo>
                      <a:cubicBezTo>
                        <a:pt x="193089" y="134196"/>
                        <a:pt x="109611" y="112118"/>
                        <a:pt x="27186" y="96512"/>
                      </a:cubicBezTo>
                      <a:cubicBezTo>
                        <a:pt x="9016" y="93086"/>
                        <a:pt x="-2835" y="63776"/>
                        <a:pt x="589" y="39034"/>
                      </a:cubicBezTo>
                      <a:cubicBezTo>
                        <a:pt x="4539" y="11628"/>
                        <a:pt x="22182" y="-3217"/>
                        <a:pt x="40353" y="589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0B2E7D89-5288-424A-BEE7-E9312FE117F3}"/>
                    </a:ext>
                  </a:extLst>
                </p:cNvPr>
                <p:cNvSpPr/>
                <p:nvPr/>
              </p:nvSpPr>
              <p:spPr>
                <a:xfrm>
                  <a:off x="609584" y="3298412"/>
                  <a:ext cx="259448" cy="105827"/>
                </a:xfrm>
                <a:custGeom>
                  <a:avLst/>
                  <a:gdLst>
                    <a:gd name="connsiteX0" fmla="*/ 31353 w 259448"/>
                    <a:gd name="connsiteY0" fmla="*/ 8334 h 105827"/>
                    <a:gd name="connsiteX1" fmla="*/ 235967 w 259448"/>
                    <a:gd name="connsiteY1" fmla="*/ 3005 h 105827"/>
                    <a:gd name="connsiteX2" fmla="*/ 259404 w 259448"/>
                    <a:gd name="connsiteY2" fmla="*/ 47541 h 105827"/>
                    <a:gd name="connsiteX3" fmla="*/ 232280 w 259448"/>
                    <a:gd name="connsiteY3" fmla="*/ 87508 h 105827"/>
                    <a:gd name="connsiteX4" fmla="*/ 134318 w 259448"/>
                    <a:gd name="connsiteY4" fmla="*/ 99308 h 105827"/>
                    <a:gd name="connsiteX5" fmla="*/ 36093 w 259448"/>
                    <a:gd name="connsiteY5" fmla="*/ 105779 h 105827"/>
                    <a:gd name="connsiteX6" fmla="*/ 16 w 259448"/>
                    <a:gd name="connsiteY6" fmla="*/ 60483 h 105827"/>
                    <a:gd name="connsiteX7" fmla="*/ 31353 w 259448"/>
                    <a:gd name="connsiteY7" fmla="*/ 8334 h 105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9448" h="105827">
                      <a:moveTo>
                        <a:pt x="31353" y="8334"/>
                      </a:moveTo>
                      <a:cubicBezTo>
                        <a:pt x="99294" y="4147"/>
                        <a:pt x="168025" y="-4608"/>
                        <a:pt x="235967" y="3005"/>
                      </a:cubicBezTo>
                      <a:cubicBezTo>
                        <a:pt x="250450" y="4528"/>
                        <a:pt x="260194" y="28508"/>
                        <a:pt x="259404" y="47541"/>
                      </a:cubicBezTo>
                      <a:cubicBezTo>
                        <a:pt x="258350" y="69999"/>
                        <a:pt x="247027" y="84083"/>
                        <a:pt x="232280" y="87508"/>
                      </a:cubicBezTo>
                      <a:cubicBezTo>
                        <a:pt x="199889" y="95502"/>
                        <a:pt x="167235" y="97025"/>
                        <a:pt x="134318" y="99308"/>
                      </a:cubicBezTo>
                      <a:cubicBezTo>
                        <a:pt x="101664" y="101592"/>
                        <a:pt x="69010" y="103876"/>
                        <a:pt x="36093" y="105779"/>
                      </a:cubicBezTo>
                      <a:cubicBezTo>
                        <a:pt x="18713" y="106921"/>
                        <a:pt x="542" y="87508"/>
                        <a:pt x="16" y="60483"/>
                      </a:cubicBezTo>
                      <a:cubicBezTo>
                        <a:pt x="-511" y="34599"/>
                        <a:pt x="12392" y="9476"/>
                        <a:pt x="31353" y="8334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E5CA2E3-7FD9-461D-8144-80508264876D}"/>
              </a:ext>
            </a:extLst>
          </p:cNvPr>
          <p:cNvSpPr txBox="1"/>
          <p:nvPr/>
        </p:nvSpPr>
        <p:spPr>
          <a:xfrm>
            <a:off x="4284091" y="1087083"/>
            <a:ext cx="4506042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29 + 25 = ?</a:t>
            </a:r>
          </a:p>
        </p:txBody>
      </p:sp>
      <p:pic>
        <p:nvPicPr>
          <p:cNvPr id="4" name="Picture 3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9374DC8B-43C1-4CB8-8EF2-0A5D4E6DA9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576" y="1386840"/>
            <a:ext cx="4104020" cy="5294033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EBA25E1B-9470-4A4A-A305-148B69B3B091}"/>
              </a:ext>
            </a:extLst>
          </p:cNvPr>
          <p:cNvGrpSpPr/>
          <p:nvPr/>
        </p:nvGrpSpPr>
        <p:grpSpPr>
          <a:xfrm>
            <a:off x="304800" y="3441930"/>
            <a:ext cx="7776839" cy="1732921"/>
            <a:chOff x="3595456" y="244265"/>
            <a:chExt cx="7776839" cy="1732921"/>
          </a:xfrm>
        </p:grpSpPr>
        <p:grpSp>
          <p:nvGrpSpPr>
            <p:cNvPr id="40" name="Graphic 7">
              <a:extLst>
                <a:ext uri="{FF2B5EF4-FFF2-40B4-BE49-F238E27FC236}">
                  <a16:creationId xmlns:a16="http://schemas.microsoft.com/office/drawing/2014/main" id="{FE3614F5-7A9A-4EE2-8645-BF8DFA0660AA}"/>
                </a:ext>
              </a:extLst>
            </p:cNvPr>
            <p:cNvGrpSpPr/>
            <p:nvPr/>
          </p:nvGrpSpPr>
          <p:grpSpPr>
            <a:xfrm>
              <a:off x="3595456" y="244265"/>
              <a:ext cx="7776839" cy="1732921"/>
              <a:chOff x="609584" y="2133703"/>
              <a:chExt cx="7161963" cy="3608930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10F8715-4AC0-442A-BA34-CE2BBDC2F32A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3" name="Graphic 7">
                <a:extLst>
                  <a:ext uri="{FF2B5EF4-FFF2-40B4-BE49-F238E27FC236}">
                    <a16:creationId xmlns:a16="http://schemas.microsoft.com/office/drawing/2014/main" id="{CC488AC3-8DB4-468E-B272-2EA9175FC5F0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44" name="Graphic 7">
                  <a:extLst>
                    <a:ext uri="{FF2B5EF4-FFF2-40B4-BE49-F238E27FC236}">
                      <a16:creationId xmlns:a16="http://schemas.microsoft.com/office/drawing/2014/main" id="{BFF961C2-28CC-447E-8598-D42888D88690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53" name="Freeform: Shape 52">
                    <a:extLst>
                      <a:ext uri="{FF2B5EF4-FFF2-40B4-BE49-F238E27FC236}">
                        <a16:creationId xmlns:a16="http://schemas.microsoft.com/office/drawing/2014/main" id="{67D75EC8-EAB2-4EFD-914D-1D39EABCA389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" name="Freeform: Shape 53">
                    <a:extLst>
                      <a:ext uri="{FF2B5EF4-FFF2-40B4-BE49-F238E27FC236}">
                        <a16:creationId xmlns:a16="http://schemas.microsoft.com/office/drawing/2014/main" id="{3714156A-FCA8-46CF-BEB3-222281608179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5" name="Graphic 7">
                  <a:extLst>
                    <a:ext uri="{FF2B5EF4-FFF2-40B4-BE49-F238E27FC236}">
                      <a16:creationId xmlns:a16="http://schemas.microsoft.com/office/drawing/2014/main" id="{DF4BB6A8-FAA5-4880-A94D-42BF0A8B315B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51" name="Freeform: Shape 50">
                    <a:extLst>
                      <a:ext uri="{FF2B5EF4-FFF2-40B4-BE49-F238E27FC236}">
                        <a16:creationId xmlns:a16="http://schemas.microsoft.com/office/drawing/2014/main" id="{C21BC510-6066-4486-9AFB-579E701F906E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" name="Freeform: Shape 51">
                    <a:extLst>
                      <a:ext uri="{FF2B5EF4-FFF2-40B4-BE49-F238E27FC236}">
                        <a16:creationId xmlns:a16="http://schemas.microsoft.com/office/drawing/2014/main" id="{AE56C826-7171-44C8-A865-3BF258BB899D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6" name="Graphic 7">
                  <a:extLst>
                    <a:ext uri="{FF2B5EF4-FFF2-40B4-BE49-F238E27FC236}">
                      <a16:creationId xmlns:a16="http://schemas.microsoft.com/office/drawing/2014/main" id="{7CBE80D3-0522-423F-87D1-E7FCD306F828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47" name="Freeform: Shape 46">
                    <a:extLst>
                      <a:ext uri="{FF2B5EF4-FFF2-40B4-BE49-F238E27FC236}">
                        <a16:creationId xmlns:a16="http://schemas.microsoft.com/office/drawing/2014/main" id="{2A1245BA-F23F-4BE4-AF0C-88DE63545276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" name="Freeform: Shape 47">
                    <a:extLst>
                      <a:ext uri="{FF2B5EF4-FFF2-40B4-BE49-F238E27FC236}">
                        <a16:creationId xmlns:a16="http://schemas.microsoft.com/office/drawing/2014/main" id="{864616D3-66AA-4EDA-A9B6-DC745D0C6479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" name="Freeform: Shape 48">
                    <a:extLst>
                      <a:ext uri="{FF2B5EF4-FFF2-40B4-BE49-F238E27FC236}">
                        <a16:creationId xmlns:a16="http://schemas.microsoft.com/office/drawing/2014/main" id="{E32617DD-8EC1-4EE6-BD47-47559A33E148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" name="Freeform: Shape 49">
                    <a:extLst>
                      <a:ext uri="{FF2B5EF4-FFF2-40B4-BE49-F238E27FC236}">
                        <a16:creationId xmlns:a16="http://schemas.microsoft.com/office/drawing/2014/main" id="{9CBB62CF-B9E4-43E9-80AC-4259924A142D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F65E50F-1300-4889-9195-FE2BF26C6B05}"/>
                </a:ext>
              </a:extLst>
            </p:cNvPr>
            <p:cNvSpPr txBox="1"/>
            <p:nvPr/>
          </p:nvSpPr>
          <p:spPr>
            <a:xfrm>
              <a:off x="4325201" y="744850"/>
              <a:ext cx="6686959" cy="58477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 NHAU TÌM CÁCH NHÉ!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546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8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9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0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9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15287AB-4E3F-4EC0-B3AD-E0B6FF09AB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3077"/>
          <a:stretch/>
        </p:blipFill>
        <p:spPr>
          <a:xfrm>
            <a:off x="0" y="457200"/>
            <a:ext cx="3098796" cy="929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B270DB-49B5-4045-9408-0C422176710A}"/>
              </a:ext>
            </a:extLst>
          </p:cNvPr>
          <p:cNvSpPr txBox="1"/>
          <p:nvPr/>
        </p:nvSpPr>
        <p:spPr>
          <a:xfrm>
            <a:off x="142095" y="645021"/>
            <a:ext cx="2398093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 HỌC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C3AE2A9-9791-41D1-8014-DF30BC6909F0}"/>
              </a:ext>
            </a:extLst>
          </p:cNvPr>
          <p:cNvSpPr/>
          <p:nvPr/>
        </p:nvSpPr>
        <p:spPr>
          <a:xfrm>
            <a:off x="4346161" y="3153067"/>
            <a:ext cx="2639359" cy="780359"/>
          </a:xfrm>
          <a:prstGeom prst="roundRect">
            <a:avLst>
              <a:gd name="adj" fmla="val 37824"/>
            </a:avLst>
          </a:prstGeom>
          <a:solidFill>
            <a:srgbClr val="EF8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" name="Rectangle: Rounded Corners 207">
            <a:extLst>
              <a:ext uri="{FF2B5EF4-FFF2-40B4-BE49-F238E27FC236}">
                <a16:creationId xmlns:a16="http://schemas.microsoft.com/office/drawing/2014/main" id="{6D1F5226-52E8-42BC-9364-C4FD69E4AB67}"/>
              </a:ext>
            </a:extLst>
          </p:cNvPr>
          <p:cNvSpPr/>
          <p:nvPr/>
        </p:nvSpPr>
        <p:spPr>
          <a:xfrm>
            <a:off x="4346161" y="4906017"/>
            <a:ext cx="2639359" cy="780359"/>
          </a:xfrm>
          <a:prstGeom prst="roundRect">
            <a:avLst>
              <a:gd name="adj" fmla="val 37824"/>
            </a:avLst>
          </a:prstGeom>
          <a:solidFill>
            <a:srgbClr val="EF8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07AD2790-58E8-4708-93ED-93BF0CEB5BC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1390959">
            <a:off x="6415016" y="2970591"/>
            <a:ext cx="395036" cy="58995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FC5B5FB-BF38-4F7C-8822-9F3F07A4589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1390959">
            <a:off x="6572922" y="4666740"/>
            <a:ext cx="395036" cy="58995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02B150F4-1811-4669-A0EA-DEB48CD0D3BE}"/>
              </a:ext>
            </a:extLst>
          </p:cNvPr>
          <p:cNvGrpSpPr/>
          <p:nvPr/>
        </p:nvGrpSpPr>
        <p:grpSpPr>
          <a:xfrm>
            <a:off x="3789767" y="349606"/>
            <a:ext cx="5046771" cy="2074467"/>
            <a:chOff x="3722255" y="1490091"/>
            <a:chExt cx="5046771" cy="2074467"/>
          </a:xfrm>
        </p:grpSpPr>
        <p:grpSp>
          <p:nvGrpSpPr>
            <p:cNvPr id="59" name="Graphic 7">
              <a:extLst>
                <a:ext uri="{FF2B5EF4-FFF2-40B4-BE49-F238E27FC236}">
                  <a16:creationId xmlns:a16="http://schemas.microsoft.com/office/drawing/2014/main" id="{7CA22402-8D8E-4393-B3CA-049551532065}"/>
                </a:ext>
              </a:extLst>
            </p:cNvPr>
            <p:cNvGrpSpPr/>
            <p:nvPr/>
          </p:nvGrpSpPr>
          <p:grpSpPr>
            <a:xfrm>
              <a:off x="3722255" y="1490091"/>
              <a:ext cx="5046771" cy="2074467"/>
              <a:chOff x="609584" y="2133703"/>
              <a:chExt cx="7161963" cy="3608930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AA78EE03-3570-44AC-A259-73409DB3150C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74" name="Graphic 7">
                <a:extLst>
                  <a:ext uri="{FF2B5EF4-FFF2-40B4-BE49-F238E27FC236}">
                    <a16:creationId xmlns:a16="http://schemas.microsoft.com/office/drawing/2014/main" id="{39DBF025-C9D1-4499-BEEB-F249C2001CEC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75" name="Graphic 7">
                  <a:extLst>
                    <a:ext uri="{FF2B5EF4-FFF2-40B4-BE49-F238E27FC236}">
                      <a16:creationId xmlns:a16="http://schemas.microsoft.com/office/drawing/2014/main" id="{9ADC1639-9A3C-4169-A786-5A01B7EC05C1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84" name="Freeform: Shape 83">
                    <a:extLst>
                      <a:ext uri="{FF2B5EF4-FFF2-40B4-BE49-F238E27FC236}">
                        <a16:creationId xmlns:a16="http://schemas.microsoft.com/office/drawing/2014/main" id="{7F4D882B-A890-4CC0-A859-66D4CCA34759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74E92E13-9269-4871-AC55-0183E9B5FB67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6" name="Graphic 7">
                  <a:extLst>
                    <a:ext uri="{FF2B5EF4-FFF2-40B4-BE49-F238E27FC236}">
                      <a16:creationId xmlns:a16="http://schemas.microsoft.com/office/drawing/2014/main" id="{5D3E4DDF-A3B0-4FFA-8D92-998D67AC0551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82" name="Freeform: Shape 81">
                    <a:extLst>
                      <a:ext uri="{FF2B5EF4-FFF2-40B4-BE49-F238E27FC236}">
                        <a16:creationId xmlns:a16="http://schemas.microsoft.com/office/drawing/2014/main" id="{AE3F37B0-8EA6-4A4D-BDBE-CB4F420F8C5D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" name="Freeform: Shape 82">
                    <a:extLst>
                      <a:ext uri="{FF2B5EF4-FFF2-40B4-BE49-F238E27FC236}">
                        <a16:creationId xmlns:a16="http://schemas.microsoft.com/office/drawing/2014/main" id="{81E3853E-406C-462D-B03D-A1DAEE31029E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7" name="Graphic 7">
                  <a:extLst>
                    <a:ext uri="{FF2B5EF4-FFF2-40B4-BE49-F238E27FC236}">
                      <a16:creationId xmlns:a16="http://schemas.microsoft.com/office/drawing/2014/main" id="{BA378C2D-04AD-48CF-8C03-260CA5273146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78" name="Freeform: Shape 77">
                    <a:extLst>
                      <a:ext uri="{FF2B5EF4-FFF2-40B4-BE49-F238E27FC236}">
                        <a16:creationId xmlns:a16="http://schemas.microsoft.com/office/drawing/2014/main" id="{F1C1CDF5-E0B7-4084-8A21-A6A9689A93D4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9" name="Freeform: Shape 78">
                    <a:extLst>
                      <a:ext uri="{FF2B5EF4-FFF2-40B4-BE49-F238E27FC236}">
                        <a16:creationId xmlns:a16="http://schemas.microsoft.com/office/drawing/2014/main" id="{55708F2F-A625-4971-80BF-6C1684ED2132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0" name="Freeform: Shape 79">
                    <a:extLst>
                      <a:ext uri="{FF2B5EF4-FFF2-40B4-BE49-F238E27FC236}">
                        <a16:creationId xmlns:a16="http://schemas.microsoft.com/office/drawing/2014/main" id="{77F540B9-BB8A-4873-95A7-D8C2CE03D691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" name="Freeform: Shape 80">
                    <a:extLst>
                      <a:ext uri="{FF2B5EF4-FFF2-40B4-BE49-F238E27FC236}">
                        <a16:creationId xmlns:a16="http://schemas.microsoft.com/office/drawing/2014/main" id="{CF5175C8-C8E0-44C5-9222-605F933BE8CA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9CFA3367-CEF2-4455-9E1D-CA341A5DD3F5}"/>
                </a:ext>
              </a:extLst>
            </p:cNvPr>
            <p:cNvSpPr txBox="1"/>
            <p:nvPr/>
          </p:nvSpPr>
          <p:spPr>
            <a:xfrm>
              <a:off x="4544901" y="1787455"/>
              <a:ext cx="3475310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868250F-5BC9-4C47-BA72-6C9D31AF02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7513" y="1397074"/>
            <a:ext cx="6315743" cy="57312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564A79-2D4F-4B9C-892F-E06198E170D1}"/>
              </a:ext>
            </a:extLst>
          </p:cNvPr>
          <p:cNvSpPr txBox="1"/>
          <p:nvPr/>
        </p:nvSpPr>
        <p:spPr>
          <a:xfrm>
            <a:off x="290471" y="2489199"/>
            <a:ext cx="2878545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29 + 25 = 54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F016E74-6F93-4375-8DBF-38291BAC1B40}"/>
              </a:ext>
            </a:extLst>
          </p:cNvPr>
          <p:cNvGrpSpPr/>
          <p:nvPr/>
        </p:nvGrpSpPr>
        <p:grpSpPr>
          <a:xfrm>
            <a:off x="7563772" y="2917926"/>
            <a:ext cx="4313125" cy="3637315"/>
            <a:chOff x="7590416" y="2713701"/>
            <a:chExt cx="4313125" cy="3637315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FD560FD7-B02F-4073-8161-6E843F4C9D63}"/>
                </a:ext>
              </a:extLst>
            </p:cNvPr>
            <p:cNvGrpSpPr/>
            <p:nvPr/>
          </p:nvGrpSpPr>
          <p:grpSpPr>
            <a:xfrm>
              <a:off x="11453302" y="4764308"/>
              <a:ext cx="450239" cy="1430473"/>
              <a:chOff x="9760105" y="4216252"/>
              <a:chExt cx="450239" cy="1430473"/>
            </a:xfrm>
          </p:grpSpPr>
          <p:sp>
            <p:nvSpPr>
              <p:cNvPr id="88" name="Cube 87">
                <a:extLst>
                  <a:ext uri="{FF2B5EF4-FFF2-40B4-BE49-F238E27FC236}">
                    <a16:creationId xmlns:a16="http://schemas.microsoft.com/office/drawing/2014/main" id="{BFA6E4F4-9990-4793-9099-8F570596A3B8}"/>
                  </a:ext>
                </a:extLst>
              </p:cNvPr>
              <p:cNvSpPr/>
              <p:nvPr/>
            </p:nvSpPr>
            <p:spPr>
              <a:xfrm>
                <a:off x="9760106" y="5196487"/>
                <a:ext cx="450238" cy="450238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Cube 88">
                <a:extLst>
                  <a:ext uri="{FF2B5EF4-FFF2-40B4-BE49-F238E27FC236}">
                    <a16:creationId xmlns:a16="http://schemas.microsoft.com/office/drawing/2014/main" id="{BBF43285-5475-4046-8B48-B39A68BF35D8}"/>
                  </a:ext>
                </a:extLst>
              </p:cNvPr>
              <p:cNvSpPr/>
              <p:nvPr/>
            </p:nvSpPr>
            <p:spPr>
              <a:xfrm>
                <a:off x="9760106" y="4869742"/>
                <a:ext cx="450238" cy="450238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Cube 89">
                <a:extLst>
                  <a:ext uri="{FF2B5EF4-FFF2-40B4-BE49-F238E27FC236}">
                    <a16:creationId xmlns:a16="http://schemas.microsoft.com/office/drawing/2014/main" id="{C9F5EA50-F260-4E6A-A83D-AAB60F819DE1}"/>
                  </a:ext>
                </a:extLst>
              </p:cNvPr>
              <p:cNvSpPr/>
              <p:nvPr/>
            </p:nvSpPr>
            <p:spPr>
              <a:xfrm>
                <a:off x="9760106" y="4542997"/>
                <a:ext cx="450238" cy="450238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Cube 90">
                <a:extLst>
                  <a:ext uri="{FF2B5EF4-FFF2-40B4-BE49-F238E27FC236}">
                    <a16:creationId xmlns:a16="http://schemas.microsoft.com/office/drawing/2014/main" id="{8A374118-3583-40A7-8E6B-B16532A50047}"/>
                  </a:ext>
                </a:extLst>
              </p:cNvPr>
              <p:cNvSpPr/>
              <p:nvPr/>
            </p:nvSpPr>
            <p:spPr>
              <a:xfrm>
                <a:off x="9760105" y="4216252"/>
                <a:ext cx="450238" cy="450238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43B33CDE-0AB1-4FCD-9FE1-FF32920051B1}"/>
                </a:ext>
              </a:extLst>
            </p:cNvPr>
            <p:cNvGrpSpPr/>
            <p:nvPr/>
          </p:nvGrpSpPr>
          <p:grpSpPr>
            <a:xfrm>
              <a:off x="9144882" y="2713701"/>
              <a:ext cx="666968" cy="3637315"/>
              <a:chOff x="1728994" y="1979309"/>
              <a:chExt cx="691662" cy="3771987"/>
            </a:xfrm>
          </p:grpSpPr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C90E89FD-8B49-4DA4-9C0B-65719E612757}"/>
                  </a:ext>
                </a:extLst>
              </p:cNvPr>
              <p:cNvSpPr/>
              <p:nvPr/>
            </p:nvSpPr>
            <p:spPr>
              <a:xfrm>
                <a:off x="1728994" y="1979309"/>
                <a:ext cx="691662" cy="3771987"/>
              </a:xfrm>
              <a:prstGeom prst="roundRect">
                <a:avLst/>
              </a:prstGeom>
              <a:solidFill>
                <a:srgbClr val="FBE1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51EB4D2A-770B-4D81-85C5-D664497AC257}"/>
                  </a:ext>
                </a:extLst>
              </p:cNvPr>
              <p:cNvGrpSpPr/>
              <p:nvPr/>
            </p:nvGrpSpPr>
            <p:grpSpPr>
              <a:xfrm>
                <a:off x="1843335" y="2116217"/>
                <a:ext cx="462979" cy="3498170"/>
                <a:chOff x="914393" y="1462784"/>
                <a:chExt cx="555634" cy="4198243"/>
              </a:xfrm>
            </p:grpSpPr>
            <p:sp>
              <p:nvSpPr>
                <p:cNvPr id="95" name="Cube 94">
                  <a:extLst>
                    <a:ext uri="{FF2B5EF4-FFF2-40B4-BE49-F238E27FC236}">
                      <a16:creationId xmlns:a16="http://schemas.microsoft.com/office/drawing/2014/main" id="{0A2C7393-0F3D-4826-8B63-0040A6145B51}"/>
                    </a:ext>
                  </a:extLst>
                </p:cNvPr>
                <p:cNvSpPr/>
                <p:nvPr/>
              </p:nvSpPr>
              <p:spPr>
                <a:xfrm>
                  <a:off x="914400" y="5105400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Cube 95">
                  <a:extLst>
                    <a:ext uri="{FF2B5EF4-FFF2-40B4-BE49-F238E27FC236}">
                      <a16:creationId xmlns:a16="http://schemas.microsoft.com/office/drawing/2014/main" id="{03587B48-F63C-4D6C-9C16-E3906442DA08}"/>
                    </a:ext>
                  </a:extLst>
                </p:cNvPr>
                <p:cNvSpPr/>
                <p:nvPr/>
              </p:nvSpPr>
              <p:spPr>
                <a:xfrm>
                  <a:off x="914399" y="4702173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Cube 96">
                  <a:extLst>
                    <a:ext uri="{FF2B5EF4-FFF2-40B4-BE49-F238E27FC236}">
                      <a16:creationId xmlns:a16="http://schemas.microsoft.com/office/drawing/2014/main" id="{F3E50B17-3E96-4C4D-B59E-CE0449047BA4}"/>
                    </a:ext>
                  </a:extLst>
                </p:cNvPr>
                <p:cNvSpPr/>
                <p:nvPr/>
              </p:nvSpPr>
              <p:spPr>
                <a:xfrm>
                  <a:off x="914399" y="4298946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Cube 97">
                  <a:extLst>
                    <a:ext uri="{FF2B5EF4-FFF2-40B4-BE49-F238E27FC236}">
                      <a16:creationId xmlns:a16="http://schemas.microsoft.com/office/drawing/2014/main" id="{9D99789E-40E5-4978-8A9A-654056CE6BF3}"/>
                    </a:ext>
                  </a:extLst>
                </p:cNvPr>
                <p:cNvSpPr/>
                <p:nvPr/>
              </p:nvSpPr>
              <p:spPr>
                <a:xfrm>
                  <a:off x="914398" y="3895719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Cube 98">
                  <a:extLst>
                    <a:ext uri="{FF2B5EF4-FFF2-40B4-BE49-F238E27FC236}">
                      <a16:creationId xmlns:a16="http://schemas.microsoft.com/office/drawing/2014/main" id="{C9AA385C-B7C9-4BB7-8FAA-DA85D713F412}"/>
                    </a:ext>
                  </a:extLst>
                </p:cNvPr>
                <p:cNvSpPr/>
                <p:nvPr/>
              </p:nvSpPr>
              <p:spPr>
                <a:xfrm>
                  <a:off x="914397" y="3492492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Cube 99">
                  <a:extLst>
                    <a:ext uri="{FF2B5EF4-FFF2-40B4-BE49-F238E27FC236}">
                      <a16:creationId xmlns:a16="http://schemas.microsoft.com/office/drawing/2014/main" id="{7C8686FD-3D7C-4DA9-95C7-9CC8DCA63DC9}"/>
                    </a:ext>
                  </a:extLst>
                </p:cNvPr>
                <p:cNvSpPr/>
                <p:nvPr/>
              </p:nvSpPr>
              <p:spPr>
                <a:xfrm>
                  <a:off x="914396" y="3065638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Cube 100">
                  <a:extLst>
                    <a:ext uri="{FF2B5EF4-FFF2-40B4-BE49-F238E27FC236}">
                      <a16:creationId xmlns:a16="http://schemas.microsoft.com/office/drawing/2014/main" id="{55ED7981-F7A2-4E18-8101-06E44120E3E1}"/>
                    </a:ext>
                  </a:extLst>
                </p:cNvPr>
                <p:cNvSpPr/>
                <p:nvPr/>
              </p:nvSpPr>
              <p:spPr>
                <a:xfrm>
                  <a:off x="914396" y="2662411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Cube 101">
                  <a:extLst>
                    <a:ext uri="{FF2B5EF4-FFF2-40B4-BE49-F238E27FC236}">
                      <a16:creationId xmlns:a16="http://schemas.microsoft.com/office/drawing/2014/main" id="{B01791A6-F187-40E7-9D0B-F17955AC5B47}"/>
                    </a:ext>
                  </a:extLst>
                </p:cNvPr>
                <p:cNvSpPr/>
                <p:nvPr/>
              </p:nvSpPr>
              <p:spPr>
                <a:xfrm>
                  <a:off x="914395" y="2259184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Cube 102">
                  <a:extLst>
                    <a:ext uri="{FF2B5EF4-FFF2-40B4-BE49-F238E27FC236}">
                      <a16:creationId xmlns:a16="http://schemas.microsoft.com/office/drawing/2014/main" id="{5BA8C5CA-4903-4483-ABB3-C09FA5DDD737}"/>
                    </a:ext>
                  </a:extLst>
                </p:cNvPr>
                <p:cNvSpPr/>
                <p:nvPr/>
              </p:nvSpPr>
              <p:spPr>
                <a:xfrm>
                  <a:off x="914394" y="1866011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Cube 103">
                  <a:extLst>
                    <a:ext uri="{FF2B5EF4-FFF2-40B4-BE49-F238E27FC236}">
                      <a16:creationId xmlns:a16="http://schemas.microsoft.com/office/drawing/2014/main" id="{16C79276-9C01-4404-A92E-AAADF8342F7D}"/>
                    </a:ext>
                  </a:extLst>
                </p:cNvPr>
                <p:cNvSpPr/>
                <p:nvPr/>
              </p:nvSpPr>
              <p:spPr>
                <a:xfrm>
                  <a:off x="914393" y="1462784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3D75A733-0006-4219-BD53-F2586F4C0321}"/>
                </a:ext>
              </a:extLst>
            </p:cNvPr>
            <p:cNvGrpSpPr/>
            <p:nvPr/>
          </p:nvGrpSpPr>
          <p:grpSpPr>
            <a:xfrm>
              <a:off x="9882167" y="2713701"/>
              <a:ext cx="666968" cy="3637315"/>
              <a:chOff x="1728994" y="1979309"/>
              <a:chExt cx="691662" cy="3771987"/>
            </a:xfrm>
          </p:grpSpPr>
          <p:sp>
            <p:nvSpPr>
              <p:cNvPr id="106" name="Rectangle: Rounded Corners 105">
                <a:extLst>
                  <a:ext uri="{FF2B5EF4-FFF2-40B4-BE49-F238E27FC236}">
                    <a16:creationId xmlns:a16="http://schemas.microsoft.com/office/drawing/2014/main" id="{B7A2BBEF-F9B7-4E68-B8D2-208BCF80A9C2}"/>
                  </a:ext>
                </a:extLst>
              </p:cNvPr>
              <p:cNvSpPr/>
              <p:nvPr/>
            </p:nvSpPr>
            <p:spPr>
              <a:xfrm>
                <a:off x="1728994" y="1979309"/>
                <a:ext cx="691662" cy="3771987"/>
              </a:xfrm>
              <a:prstGeom prst="roundRect">
                <a:avLst/>
              </a:prstGeom>
              <a:solidFill>
                <a:srgbClr val="FBE1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E2782D89-D480-4E91-BA77-5B5B50305AF6}"/>
                  </a:ext>
                </a:extLst>
              </p:cNvPr>
              <p:cNvGrpSpPr/>
              <p:nvPr/>
            </p:nvGrpSpPr>
            <p:grpSpPr>
              <a:xfrm>
                <a:off x="1843335" y="2116217"/>
                <a:ext cx="462979" cy="3498170"/>
                <a:chOff x="914393" y="1462784"/>
                <a:chExt cx="555634" cy="4198243"/>
              </a:xfrm>
            </p:grpSpPr>
            <p:sp>
              <p:nvSpPr>
                <p:cNvPr id="108" name="Cube 107">
                  <a:extLst>
                    <a:ext uri="{FF2B5EF4-FFF2-40B4-BE49-F238E27FC236}">
                      <a16:creationId xmlns:a16="http://schemas.microsoft.com/office/drawing/2014/main" id="{A90F7293-6EAE-4D11-95F3-21D20A87B38D}"/>
                    </a:ext>
                  </a:extLst>
                </p:cNvPr>
                <p:cNvSpPr/>
                <p:nvPr/>
              </p:nvSpPr>
              <p:spPr>
                <a:xfrm>
                  <a:off x="914400" y="5105400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Cube 108">
                  <a:extLst>
                    <a:ext uri="{FF2B5EF4-FFF2-40B4-BE49-F238E27FC236}">
                      <a16:creationId xmlns:a16="http://schemas.microsoft.com/office/drawing/2014/main" id="{5EE170B0-65D3-48AC-B600-EBE84CAF5EE6}"/>
                    </a:ext>
                  </a:extLst>
                </p:cNvPr>
                <p:cNvSpPr/>
                <p:nvPr/>
              </p:nvSpPr>
              <p:spPr>
                <a:xfrm>
                  <a:off x="914399" y="4702173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Cube 109">
                  <a:extLst>
                    <a:ext uri="{FF2B5EF4-FFF2-40B4-BE49-F238E27FC236}">
                      <a16:creationId xmlns:a16="http://schemas.microsoft.com/office/drawing/2014/main" id="{13E9D390-E23F-45FB-B6B2-2FB03AE1BE3A}"/>
                    </a:ext>
                  </a:extLst>
                </p:cNvPr>
                <p:cNvSpPr/>
                <p:nvPr/>
              </p:nvSpPr>
              <p:spPr>
                <a:xfrm>
                  <a:off x="914399" y="4298946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Cube 110">
                  <a:extLst>
                    <a:ext uri="{FF2B5EF4-FFF2-40B4-BE49-F238E27FC236}">
                      <a16:creationId xmlns:a16="http://schemas.microsoft.com/office/drawing/2014/main" id="{661BE9FF-2F84-490F-A8DC-48F795E53A1A}"/>
                    </a:ext>
                  </a:extLst>
                </p:cNvPr>
                <p:cNvSpPr/>
                <p:nvPr/>
              </p:nvSpPr>
              <p:spPr>
                <a:xfrm>
                  <a:off x="914398" y="3895719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Cube 111">
                  <a:extLst>
                    <a:ext uri="{FF2B5EF4-FFF2-40B4-BE49-F238E27FC236}">
                      <a16:creationId xmlns:a16="http://schemas.microsoft.com/office/drawing/2014/main" id="{D0F193E6-CB25-445B-80D8-14A9439986B3}"/>
                    </a:ext>
                  </a:extLst>
                </p:cNvPr>
                <p:cNvSpPr/>
                <p:nvPr/>
              </p:nvSpPr>
              <p:spPr>
                <a:xfrm>
                  <a:off x="914397" y="3492492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Cube 112">
                  <a:extLst>
                    <a:ext uri="{FF2B5EF4-FFF2-40B4-BE49-F238E27FC236}">
                      <a16:creationId xmlns:a16="http://schemas.microsoft.com/office/drawing/2014/main" id="{7B89CD2D-DD0C-48B5-B019-DF58789DFC79}"/>
                    </a:ext>
                  </a:extLst>
                </p:cNvPr>
                <p:cNvSpPr/>
                <p:nvPr/>
              </p:nvSpPr>
              <p:spPr>
                <a:xfrm>
                  <a:off x="914396" y="3065638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Cube 113">
                  <a:extLst>
                    <a:ext uri="{FF2B5EF4-FFF2-40B4-BE49-F238E27FC236}">
                      <a16:creationId xmlns:a16="http://schemas.microsoft.com/office/drawing/2014/main" id="{6BC47406-FE5F-47A8-A34A-060ABCE496CE}"/>
                    </a:ext>
                  </a:extLst>
                </p:cNvPr>
                <p:cNvSpPr/>
                <p:nvPr/>
              </p:nvSpPr>
              <p:spPr>
                <a:xfrm>
                  <a:off x="914396" y="2662411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Cube 114">
                  <a:extLst>
                    <a:ext uri="{FF2B5EF4-FFF2-40B4-BE49-F238E27FC236}">
                      <a16:creationId xmlns:a16="http://schemas.microsoft.com/office/drawing/2014/main" id="{C69CD3B3-0C86-4338-9D83-656AC415BB02}"/>
                    </a:ext>
                  </a:extLst>
                </p:cNvPr>
                <p:cNvSpPr/>
                <p:nvPr/>
              </p:nvSpPr>
              <p:spPr>
                <a:xfrm>
                  <a:off x="914395" y="2259184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Cube 115">
                  <a:extLst>
                    <a:ext uri="{FF2B5EF4-FFF2-40B4-BE49-F238E27FC236}">
                      <a16:creationId xmlns:a16="http://schemas.microsoft.com/office/drawing/2014/main" id="{B38B3E7B-9D4D-4A53-AEAF-49D87F4F7133}"/>
                    </a:ext>
                  </a:extLst>
                </p:cNvPr>
                <p:cNvSpPr/>
                <p:nvPr/>
              </p:nvSpPr>
              <p:spPr>
                <a:xfrm>
                  <a:off x="914394" y="1866011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Cube 116">
                  <a:extLst>
                    <a:ext uri="{FF2B5EF4-FFF2-40B4-BE49-F238E27FC236}">
                      <a16:creationId xmlns:a16="http://schemas.microsoft.com/office/drawing/2014/main" id="{C79210B1-B6B4-43F1-BF96-755D6E5D791F}"/>
                    </a:ext>
                  </a:extLst>
                </p:cNvPr>
                <p:cNvSpPr/>
                <p:nvPr/>
              </p:nvSpPr>
              <p:spPr>
                <a:xfrm>
                  <a:off x="914393" y="1462784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9195DAE1-841F-42B3-A61E-F73EDF5B841E}"/>
                </a:ext>
              </a:extLst>
            </p:cNvPr>
            <p:cNvGrpSpPr/>
            <p:nvPr/>
          </p:nvGrpSpPr>
          <p:grpSpPr>
            <a:xfrm>
              <a:off x="10655767" y="2713701"/>
              <a:ext cx="666968" cy="3637315"/>
              <a:chOff x="1728994" y="1979309"/>
              <a:chExt cx="691662" cy="3771987"/>
            </a:xfrm>
          </p:grpSpPr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45CF6D55-7F78-40E8-AB02-E4F78F799276}"/>
                  </a:ext>
                </a:extLst>
              </p:cNvPr>
              <p:cNvSpPr/>
              <p:nvPr/>
            </p:nvSpPr>
            <p:spPr>
              <a:xfrm>
                <a:off x="1728994" y="1979309"/>
                <a:ext cx="691662" cy="3771987"/>
              </a:xfrm>
              <a:prstGeom prst="roundRect">
                <a:avLst/>
              </a:prstGeom>
              <a:solidFill>
                <a:srgbClr val="FBE1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1A41CF27-E135-4E91-B2E8-CFBA0370A48F}"/>
                  </a:ext>
                </a:extLst>
              </p:cNvPr>
              <p:cNvGrpSpPr/>
              <p:nvPr/>
            </p:nvGrpSpPr>
            <p:grpSpPr>
              <a:xfrm>
                <a:off x="1843335" y="2116217"/>
                <a:ext cx="462979" cy="3498170"/>
                <a:chOff x="914393" y="1462784"/>
                <a:chExt cx="555634" cy="4198243"/>
              </a:xfrm>
            </p:grpSpPr>
            <p:sp>
              <p:nvSpPr>
                <p:cNvPr id="121" name="Cube 120">
                  <a:extLst>
                    <a:ext uri="{FF2B5EF4-FFF2-40B4-BE49-F238E27FC236}">
                      <a16:creationId xmlns:a16="http://schemas.microsoft.com/office/drawing/2014/main" id="{AD077C67-3A2B-4857-9297-58630CD296FA}"/>
                    </a:ext>
                  </a:extLst>
                </p:cNvPr>
                <p:cNvSpPr/>
                <p:nvPr/>
              </p:nvSpPr>
              <p:spPr>
                <a:xfrm>
                  <a:off x="914400" y="5105400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Cube 121">
                  <a:extLst>
                    <a:ext uri="{FF2B5EF4-FFF2-40B4-BE49-F238E27FC236}">
                      <a16:creationId xmlns:a16="http://schemas.microsoft.com/office/drawing/2014/main" id="{BAEF9B20-FFED-4C99-9B82-B8013954AF29}"/>
                    </a:ext>
                  </a:extLst>
                </p:cNvPr>
                <p:cNvSpPr/>
                <p:nvPr/>
              </p:nvSpPr>
              <p:spPr>
                <a:xfrm>
                  <a:off x="914399" y="4702173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Cube 122">
                  <a:extLst>
                    <a:ext uri="{FF2B5EF4-FFF2-40B4-BE49-F238E27FC236}">
                      <a16:creationId xmlns:a16="http://schemas.microsoft.com/office/drawing/2014/main" id="{5EDB5AE7-5471-443E-A7D8-BA9822891101}"/>
                    </a:ext>
                  </a:extLst>
                </p:cNvPr>
                <p:cNvSpPr/>
                <p:nvPr/>
              </p:nvSpPr>
              <p:spPr>
                <a:xfrm>
                  <a:off x="914399" y="4298946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Cube 123">
                  <a:extLst>
                    <a:ext uri="{FF2B5EF4-FFF2-40B4-BE49-F238E27FC236}">
                      <a16:creationId xmlns:a16="http://schemas.microsoft.com/office/drawing/2014/main" id="{03B0C2C2-C024-4C22-9A9A-6C3E8D786979}"/>
                    </a:ext>
                  </a:extLst>
                </p:cNvPr>
                <p:cNvSpPr/>
                <p:nvPr/>
              </p:nvSpPr>
              <p:spPr>
                <a:xfrm>
                  <a:off x="914398" y="3895719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Cube 124">
                  <a:extLst>
                    <a:ext uri="{FF2B5EF4-FFF2-40B4-BE49-F238E27FC236}">
                      <a16:creationId xmlns:a16="http://schemas.microsoft.com/office/drawing/2014/main" id="{92F31063-B586-4267-B6E7-FCE21E4AE4FD}"/>
                    </a:ext>
                  </a:extLst>
                </p:cNvPr>
                <p:cNvSpPr/>
                <p:nvPr/>
              </p:nvSpPr>
              <p:spPr>
                <a:xfrm>
                  <a:off x="914397" y="3492492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Cube 125">
                  <a:extLst>
                    <a:ext uri="{FF2B5EF4-FFF2-40B4-BE49-F238E27FC236}">
                      <a16:creationId xmlns:a16="http://schemas.microsoft.com/office/drawing/2014/main" id="{2D5B9040-DBA9-4F0C-A05E-0F93583E2AA2}"/>
                    </a:ext>
                  </a:extLst>
                </p:cNvPr>
                <p:cNvSpPr/>
                <p:nvPr/>
              </p:nvSpPr>
              <p:spPr>
                <a:xfrm>
                  <a:off x="914396" y="3065638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Cube 126">
                  <a:extLst>
                    <a:ext uri="{FF2B5EF4-FFF2-40B4-BE49-F238E27FC236}">
                      <a16:creationId xmlns:a16="http://schemas.microsoft.com/office/drawing/2014/main" id="{0A5C378F-71D1-45E1-829B-F51A3E975AA1}"/>
                    </a:ext>
                  </a:extLst>
                </p:cNvPr>
                <p:cNvSpPr/>
                <p:nvPr/>
              </p:nvSpPr>
              <p:spPr>
                <a:xfrm>
                  <a:off x="914396" y="2662411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Cube 127">
                  <a:extLst>
                    <a:ext uri="{FF2B5EF4-FFF2-40B4-BE49-F238E27FC236}">
                      <a16:creationId xmlns:a16="http://schemas.microsoft.com/office/drawing/2014/main" id="{283E227E-0C15-4CA0-93F7-8A60DD5696A6}"/>
                    </a:ext>
                  </a:extLst>
                </p:cNvPr>
                <p:cNvSpPr/>
                <p:nvPr/>
              </p:nvSpPr>
              <p:spPr>
                <a:xfrm>
                  <a:off x="914395" y="2259184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Cube 128">
                  <a:extLst>
                    <a:ext uri="{FF2B5EF4-FFF2-40B4-BE49-F238E27FC236}">
                      <a16:creationId xmlns:a16="http://schemas.microsoft.com/office/drawing/2014/main" id="{7A3A40D2-C168-4D77-A33E-55BDD9FE1D2B}"/>
                    </a:ext>
                  </a:extLst>
                </p:cNvPr>
                <p:cNvSpPr/>
                <p:nvPr/>
              </p:nvSpPr>
              <p:spPr>
                <a:xfrm>
                  <a:off x="914394" y="1866011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Cube 129">
                  <a:extLst>
                    <a:ext uri="{FF2B5EF4-FFF2-40B4-BE49-F238E27FC236}">
                      <a16:creationId xmlns:a16="http://schemas.microsoft.com/office/drawing/2014/main" id="{D653466F-2234-466E-950E-C04C8BBBF71C}"/>
                    </a:ext>
                  </a:extLst>
                </p:cNvPr>
                <p:cNvSpPr/>
                <p:nvPr/>
              </p:nvSpPr>
              <p:spPr>
                <a:xfrm>
                  <a:off x="914393" y="1462784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22801B58-E5DD-41FA-917A-10C7074A3FC5}"/>
                </a:ext>
              </a:extLst>
            </p:cNvPr>
            <p:cNvGrpSpPr/>
            <p:nvPr/>
          </p:nvGrpSpPr>
          <p:grpSpPr>
            <a:xfrm>
              <a:off x="8367649" y="2713701"/>
              <a:ext cx="666968" cy="3637315"/>
              <a:chOff x="1728994" y="1979309"/>
              <a:chExt cx="691662" cy="3771987"/>
            </a:xfrm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B458C0E7-177D-47B5-B9B0-9DB71EFFFCA2}"/>
                  </a:ext>
                </a:extLst>
              </p:cNvPr>
              <p:cNvSpPr/>
              <p:nvPr/>
            </p:nvSpPr>
            <p:spPr>
              <a:xfrm>
                <a:off x="1728994" y="1979309"/>
                <a:ext cx="691662" cy="3771987"/>
              </a:xfrm>
              <a:prstGeom prst="roundRect">
                <a:avLst/>
              </a:prstGeom>
              <a:solidFill>
                <a:srgbClr val="FBE1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68A66213-B3AE-4F29-B3DF-0494B5C403AF}"/>
                  </a:ext>
                </a:extLst>
              </p:cNvPr>
              <p:cNvGrpSpPr/>
              <p:nvPr/>
            </p:nvGrpSpPr>
            <p:grpSpPr>
              <a:xfrm>
                <a:off x="1843335" y="2116217"/>
                <a:ext cx="462979" cy="3498170"/>
                <a:chOff x="914393" y="1462784"/>
                <a:chExt cx="555634" cy="4198243"/>
              </a:xfrm>
            </p:grpSpPr>
            <p:sp>
              <p:nvSpPr>
                <p:cNvPr id="131" name="Cube 130">
                  <a:extLst>
                    <a:ext uri="{FF2B5EF4-FFF2-40B4-BE49-F238E27FC236}">
                      <a16:creationId xmlns:a16="http://schemas.microsoft.com/office/drawing/2014/main" id="{9B13F72B-550D-493A-8A93-1A1C77FDA9EE}"/>
                    </a:ext>
                  </a:extLst>
                </p:cNvPr>
                <p:cNvSpPr/>
                <p:nvPr/>
              </p:nvSpPr>
              <p:spPr>
                <a:xfrm>
                  <a:off x="914400" y="5105400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Cube 131">
                  <a:extLst>
                    <a:ext uri="{FF2B5EF4-FFF2-40B4-BE49-F238E27FC236}">
                      <a16:creationId xmlns:a16="http://schemas.microsoft.com/office/drawing/2014/main" id="{15D99678-4BC8-49CA-9743-43674B6D242E}"/>
                    </a:ext>
                  </a:extLst>
                </p:cNvPr>
                <p:cNvSpPr/>
                <p:nvPr/>
              </p:nvSpPr>
              <p:spPr>
                <a:xfrm>
                  <a:off x="914399" y="4702173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Cube 132">
                  <a:extLst>
                    <a:ext uri="{FF2B5EF4-FFF2-40B4-BE49-F238E27FC236}">
                      <a16:creationId xmlns:a16="http://schemas.microsoft.com/office/drawing/2014/main" id="{FFEB9050-C11C-4721-B27B-14553A72122C}"/>
                    </a:ext>
                  </a:extLst>
                </p:cNvPr>
                <p:cNvSpPr/>
                <p:nvPr/>
              </p:nvSpPr>
              <p:spPr>
                <a:xfrm>
                  <a:off x="914399" y="4298946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Cube 133">
                  <a:extLst>
                    <a:ext uri="{FF2B5EF4-FFF2-40B4-BE49-F238E27FC236}">
                      <a16:creationId xmlns:a16="http://schemas.microsoft.com/office/drawing/2014/main" id="{E3F78DBB-AB02-4B9C-973B-6700A93822B8}"/>
                    </a:ext>
                  </a:extLst>
                </p:cNvPr>
                <p:cNvSpPr/>
                <p:nvPr/>
              </p:nvSpPr>
              <p:spPr>
                <a:xfrm>
                  <a:off x="914398" y="3895719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Cube 134">
                  <a:extLst>
                    <a:ext uri="{FF2B5EF4-FFF2-40B4-BE49-F238E27FC236}">
                      <a16:creationId xmlns:a16="http://schemas.microsoft.com/office/drawing/2014/main" id="{3C9891BF-9632-4949-8013-97B388D3676C}"/>
                    </a:ext>
                  </a:extLst>
                </p:cNvPr>
                <p:cNvSpPr/>
                <p:nvPr/>
              </p:nvSpPr>
              <p:spPr>
                <a:xfrm>
                  <a:off x="914397" y="3492492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Cube 135">
                  <a:extLst>
                    <a:ext uri="{FF2B5EF4-FFF2-40B4-BE49-F238E27FC236}">
                      <a16:creationId xmlns:a16="http://schemas.microsoft.com/office/drawing/2014/main" id="{FCED47AA-BEF6-4CCD-9606-770F83339739}"/>
                    </a:ext>
                  </a:extLst>
                </p:cNvPr>
                <p:cNvSpPr/>
                <p:nvPr/>
              </p:nvSpPr>
              <p:spPr>
                <a:xfrm>
                  <a:off x="914396" y="3065638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Cube 136">
                  <a:extLst>
                    <a:ext uri="{FF2B5EF4-FFF2-40B4-BE49-F238E27FC236}">
                      <a16:creationId xmlns:a16="http://schemas.microsoft.com/office/drawing/2014/main" id="{5737504F-D706-4CD8-9166-94699775A0FF}"/>
                    </a:ext>
                  </a:extLst>
                </p:cNvPr>
                <p:cNvSpPr/>
                <p:nvPr/>
              </p:nvSpPr>
              <p:spPr>
                <a:xfrm>
                  <a:off x="914396" y="2662411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Cube 137">
                  <a:extLst>
                    <a:ext uri="{FF2B5EF4-FFF2-40B4-BE49-F238E27FC236}">
                      <a16:creationId xmlns:a16="http://schemas.microsoft.com/office/drawing/2014/main" id="{485F66CF-1D25-495A-947B-88320C7A7801}"/>
                    </a:ext>
                  </a:extLst>
                </p:cNvPr>
                <p:cNvSpPr/>
                <p:nvPr/>
              </p:nvSpPr>
              <p:spPr>
                <a:xfrm>
                  <a:off x="914395" y="2259184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Cube 138">
                  <a:extLst>
                    <a:ext uri="{FF2B5EF4-FFF2-40B4-BE49-F238E27FC236}">
                      <a16:creationId xmlns:a16="http://schemas.microsoft.com/office/drawing/2014/main" id="{B0BB3AE5-6866-4A9D-95C3-0BD5B2EB5C9D}"/>
                    </a:ext>
                  </a:extLst>
                </p:cNvPr>
                <p:cNvSpPr/>
                <p:nvPr/>
              </p:nvSpPr>
              <p:spPr>
                <a:xfrm>
                  <a:off x="914394" y="1866011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Cube 139">
                  <a:extLst>
                    <a:ext uri="{FF2B5EF4-FFF2-40B4-BE49-F238E27FC236}">
                      <a16:creationId xmlns:a16="http://schemas.microsoft.com/office/drawing/2014/main" id="{D411E447-0F1A-4EB5-AFE9-6D80D62A9A75}"/>
                    </a:ext>
                  </a:extLst>
                </p:cNvPr>
                <p:cNvSpPr/>
                <p:nvPr/>
              </p:nvSpPr>
              <p:spPr>
                <a:xfrm>
                  <a:off x="914393" y="1462784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92C7AB03-D2CA-4B1A-8574-AEBD9F15F1A3}"/>
                </a:ext>
              </a:extLst>
            </p:cNvPr>
            <p:cNvGrpSpPr/>
            <p:nvPr/>
          </p:nvGrpSpPr>
          <p:grpSpPr>
            <a:xfrm>
              <a:off x="7590416" y="2713701"/>
              <a:ext cx="666968" cy="3637315"/>
              <a:chOff x="1728994" y="1979309"/>
              <a:chExt cx="691662" cy="3771987"/>
            </a:xfrm>
          </p:grpSpPr>
          <p:sp>
            <p:nvSpPr>
              <p:cNvPr id="142" name="Rectangle: Rounded Corners 141">
                <a:extLst>
                  <a:ext uri="{FF2B5EF4-FFF2-40B4-BE49-F238E27FC236}">
                    <a16:creationId xmlns:a16="http://schemas.microsoft.com/office/drawing/2014/main" id="{10A6BE44-30AE-4F5C-BC71-60A1BFD2D6D2}"/>
                  </a:ext>
                </a:extLst>
              </p:cNvPr>
              <p:cNvSpPr/>
              <p:nvPr/>
            </p:nvSpPr>
            <p:spPr>
              <a:xfrm>
                <a:off x="1728994" y="1979309"/>
                <a:ext cx="691662" cy="3771987"/>
              </a:xfrm>
              <a:prstGeom prst="roundRect">
                <a:avLst/>
              </a:prstGeom>
              <a:solidFill>
                <a:srgbClr val="FBE1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B87784F5-8692-4921-8388-B178B8C4DC7C}"/>
                  </a:ext>
                </a:extLst>
              </p:cNvPr>
              <p:cNvGrpSpPr/>
              <p:nvPr/>
            </p:nvGrpSpPr>
            <p:grpSpPr>
              <a:xfrm>
                <a:off x="1843335" y="2116217"/>
                <a:ext cx="462979" cy="3498170"/>
                <a:chOff x="914393" y="1462784"/>
                <a:chExt cx="555634" cy="4198243"/>
              </a:xfrm>
            </p:grpSpPr>
            <p:sp>
              <p:nvSpPr>
                <p:cNvPr id="144" name="Cube 143">
                  <a:extLst>
                    <a:ext uri="{FF2B5EF4-FFF2-40B4-BE49-F238E27FC236}">
                      <a16:creationId xmlns:a16="http://schemas.microsoft.com/office/drawing/2014/main" id="{F595F127-9188-4C1E-A597-97522959F330}"/>
                    </a:ext>
                  </a:extLst>
                </p:cNvPr>
                <p:cNvSpPr/>
                <p:nvPr/>
              </p:nvSpPr>
              <p:spPr>
                <a:xfrm>
                  <a:off x="914400" y="5105400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Cube 144">
                  <a:extLst>
                    <a:ext uri="{FF2B5EF4-FFF2-40B4-BE49-F238E27FC236}">
                      <a16:creationId xmlns:a16="http://schemas.microsoft.com/office/drawing/2014/main" id="{C5F73E06-E3C9-4501-8097-94702BBDDBB5}"/>
                    </a:ext>
                  </a:extLst>
                </p:cNvPr>
                <p:cNvSpPr/>
                <p:nvPr/>
              </p:nvSpPr>
              <p:spPr>
                <a:xfrm>
                  <a:off x="914399" y="4702173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Cube 145">
                  <a:extLst>
                    <a:ext uri="{FF2B5EF4-FFF2-40B4-BE49-F238E27FC236}">
                      <a16:creationId xmlns:a16="http://schemas.microsoft.com/office/drawing/2014/main" id="{677035A6-3C28-48D8-995B-4A73523B9821}"/>
                    </a:ext>
                  </a:extLst>
                </p:cNvPr>
                <p:cNvSpPr/>
                <p:nvPr/>
              </p:nvSpPr>
              <p:spPr>
                <a:xfrm>
                  <a:off x="914399" y="4298946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Cube 146">
                  <a:extLst>
                    <a:ext uri="{FF2B5EF4-FFF2-40B4-BE49-F238E27FC236}">
                      <a16:creationId xmlns:a16="http://schemas.microsoft.com/office/drawing/2014/main" id="{4C24A7CF-193A-4AC6-B29B-06309D01FE6B}"/>
                    </a:ext>
                  </a:extLst>
                </p:cNvPr>
                <p:cNvSpPr/>
                <p:nvPr/>
              </p:nvSpPr>
              <p:spPr>
                <a:xfrm>
                  <a:off x="914398" y="3895719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Cube 147">
                  <a:extLst>
                    <a:ext uri="{FF2B5EF4-FFF2-40B4-BE49-F238E27FC236}">
                      <a16:creationId xmlns:a16="http://schemas.microsoft.com/office/drawing/2014/main" id="{42798AF3-03D3-456D-A795-5556B34B6E7B}"/>
                    </a:ext>
                  </a:extLst>
                </p:cNvPr>
                <p:cNvSpPr/>
                <p:nvPr/>
              </p:nvSpPr>
              <p:spPr>
                <a:xfrm>
                  <a:off x="914397" y="3492492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Cube 148">
                  <a:extLst>
                    <a:ext uri="{FF2B5EF4-FFF2-40B4-BE49-F238E27FC236}">
                      <a16:creationId xmlns:a16="http://schemas.microsoft.com/office/drawing/2014/main" id="{4E179A69-A9A2-4704-92EF-75900DC97279}"/>
                    </a:ext>
                  </a:extLst>
                </p:cNvPr>
                <p:cNvSpPr/>
                <p:nvPr/>
              </p:nvSpPr>
              <p:spPr>
                <a:xfrm>
                  <a:off x="914396" y="3065638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Cube 149">
                  <a:extLst>
                    <a:ext uri="{FF2B5EF4-FFF2-40B4-BE49-F238E27FC236}">
                      <a16:creationId xmlns:a16="http://schemas.microsoft.com/office/drawing/2014/main" id="{077130FE-DA0F-49F8-9E7B-242D228762EE}"/>
                    </a:ext>
                  </a:extLst>
                </p:cNvPr>
                <p:cNvSpPr/>
                <p:nvPr/>
              </p:nvSpPr>
              <p:spPr>
                <a:xfrm>
                  <a:off x="914396" y="2662411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Cube 150">
                  <a:extLst>
                    <a:ext uri="{FF2B5EF4-FFF2-40B4-BE49-F238E27FC236}">
                      <a16:creationId xmlns:a16="http://schemas.microsoft.com/office/drawing/2014/main" id="{5511C9F5-B08F-489F-9D3D-AB3710FE2E4A}"/>
                    </a:ext>
                  </a:extLst>
                </p:cNvPr>
                <p:cNvSpPr/>
                <p:nvPr/>
              </p:nvSpPr>
              <p:spPr>
                <a:xfrm>
                  <a:off x="914395" y="2259184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Cube 151">
                  <a:extLst>
                    <a:ext uri="{FF2B5EF4-FFF2-40B4-BE49-F238E27FC236}">
                      <a16:creationId xmlns:a16="http://schemas.microsoft.com/office/drawing/2014/main" id="{8A34027A-F274-49B2-81D9-F7A8FF7A9768}"/>
                    </a:ext>
                  </a:extLst>
                </p:cNvPr>
                <p:cNvSpPr/>
                <p:nvPr/>
              </p:nvSpPr>
              <p:spPr>
                <a:xfrm>
                  <a:off x="914394" y="1866011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Cube 152">
                  <a:extLst>
                    <a:ext uri="{FF2B5EF4-FFF2-40B4-BE49-F238E27FC236}">
                      <a16:creationId xmlns:a16="http://schemas.microsoft.com/office/drawing/2014/main" id="{F9926F00-6C78-4FAB-8D61-244EAE7B88C6}"/>
                    </a:ext>
                  </a:extLst>
                </p:cNvPr>
                <p:cNvSpPr/>
                <p:nvPr/>
              </p:nvSpPr>
              <p:spPr>
                <a:xfrm>
                  <a:off x="914393" y="1462784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981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1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8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8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9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0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1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3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08" grpId="0" animBg="1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8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8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9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0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1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3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08" grpId="0" animBg="1"/>
          <p:bldP spid="7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15287AB-4E3F-4EC0-B3AD-E0B6FF09AB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3077"/>
          <a:stretch/>
        </p:blipFill>
        <p:spPr>
          <a:xfrm>
            <a:off x="0" y="457200"/>
            <a:ext cx="3098796" cy="929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B270DB-49B5-4045-9408-0C422176710A}"/>
              </a:ext>
            </a:extLst>
          </p:cNvPr>
          <p:cNvSpPr txBox="1"/>
          <p:nvPr/>
        </p:nvSpPr>
        <p:spPr>
          <a:xfrm>
            <a:off x="142095" y="645021"/>
            <a:ext cx="2398093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 HỌC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9072A16-5565-4297-9EDF-09BD18F425F9}"/>
              </a:ext>
            </a:extLst>
          </p:cNvPr>
          <p:cNvGrpSpPr/>
          <p:nvPr/>
        </p:nvGrpSpPr>
        <p:grpSpPr>
          <a:xfrm>
            <a:off x="6280305" y="3468047"/>
            <a:ext cx="542452" cy="2958266"/>
            <a:chOff x="1728994" y="1979309"/>
            <a:chExt cx="691662" cy="3771987"/>
          </a:xfrm>
        </p:grpSpPr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AF7F0845-EB02-42DE-9A14-CAD252DBC88F}"/>
                </a:ext>
              </a:extLst>
            </p:cNvPr>
            <p:cNvSpPr/>
            <p:nvPr/>
          </p:nvSpPr>
          <p:spPr>
            <a:xfrm>
              <a:off x="1728994" y="1979309"/>
              <a:ext cx="691662" cy="3771987"/>
            </a:xfrm>
            <a:prstGeom prst="roundRect">
              <a:avLst/>
            </a:prstGeom>
            <a:solidFill>
              <a:srgbClr val="FBE1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3A4DB58-056B-48FB-AE4A-2EBD1C7CAE19}"/>
                </a:ext>
              </a:extLst>
            </p:cNvPr>
            <p:cNvGrpSpPr/>
            <p:nvPr/>
          </p:nvGrpSpPr>
          <p:grpSpPr>
            <a:xfrm>
              <a:off x="1843335" y="2116217"/>
              <a:ext cx="462979" cy="3498170"/>
              <a:chOff x="914393" y="1462784"/>
              <a:chExt cx="555634" cy="4198243"/>
            </a:xfrm>
          </p:grpSpPr>
          <p:sp>
            <p:nvSpPr>
              <p:cNvPr id="9" name="Cube 8">
                <a:extLst>
                  <a:ext uri="{FF2B5EF4-FFF2-40B4-BE49-F238E27FC236}">
                    <a16:creationId xmlns:a16="http://schemas.microsoft.com/office/drawing/2014/main" id="{F66F37C1-C198-4ED1-9F6F-943D0996D69C}"/>
                  </a:ext>
                </a:extLst>
              </p:cNvPr>
              <p:cNvSpPr/>
              <p:nvPr/>
            </p:nvSpPr>
            <p:spPr>
              <a:xfrm>
                <a:off x="914400" y="5105400"/>
                <a:ext cx="555627" cy="555627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Cube 9">
                <a:extLst>
                  <a:ext uri="{FF2B5EF4-FFF2-40B4-BE49-F238E27FC236}">
                    <a16:creationId xmlns:a16="http://schemas.microsoft.com/office/drawing/2014/main" id="{873F05EC-E669-4207-9BDC-4AE0AFEFC418}"/>
                  </a:ext>
                </a:extLst>
              </p:cNvPr>
              <p:cNvSpPr/>
              <p:nvPr/>
            </p:nvSpPr>
            <p:spPr>
              <a:xfrm>
                <a:off x="914399" y="4702173"/>
                <a:ext cx="555627" cy="555627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Cube 10">
                <a:extLst>
                  <a:ext uri="{FF2B5EF4-FFF2-40B4-BE49-F238E27FC236}">
                    <a16:creationId xmlns:a16="http://schemas.microsoft.com/office/drawing/2014/main" id="{06738883-5062-4A15-B603-FD9714807558}"/>
                  </a:ext>
                </a:extLst>
              </p:cNvPr>
              <p:cNvSpPr/>
              <p:nvPr/>
            </p:nvSpPr>
            <p:spPr>
              <a:xfrm>
                <a:off x="914399" y="4298946"/>
                <a:ext cx="555627" cy="555627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Cube 11">
                <a:extLst>
                  <a:ext uri="{FF2B5EF4-FFF2-40B4-BE49-F238E27FC236}">
                    <a16:creationId xmlns:a16="http://schemas.microsoft.com/office/drawing/2014/main" id="{2C320904-D1FC-4CAB-A047-22829136B2B8}"/>
                  </a:ext>
                </a:extLst>
              </p:cNvPr>
              <p:cNvSpPr/>
              <p:nvPr/>
            </p:nvSpPr>
            <p:spPr>
              <a:xfrm>
                <a:off x="914398" y="3895719"/>
                <a:ext cx="555627" cy="555627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Cube 12">
                <a:extLst>
                  <a:ext uri="{FF2B5EF4-FFF2-40B4-BE49-F238E27FC236}">
                    <a16:creationId xmlns:a16="http://schemas.microsoft.com/office/drawing/2014/main" id="{84D8702A-8728-4F5D-9C73-63357380EF12}"/>
                  </a:ext>
                </a:extLst>
              </p:cNvPr>
              <p:cNvSpPr/>
              <p:nvPr/>
            </p:nvSpPr>
            <p:spPr>
              <a:xfrm>
                <a:off x="914397" y="3492492"/>
                <a:ext cx="555627" cy="555627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Cube 13">
                <a:extLst>
                  <a:ext uri="{FF2B5EF4-FFF2-40B4-BE49-F238E27FC236}">
                    <a16:creationId xmlns:a16="http://schemas.microsoft.com/office/drawing/2014/main" id="{6339BB7B-960F-424A-8FFB-A63C7ED58CDA}"/>
                  </a:ext>
                </a:extLst>
              </p:cNvPr>
              <p:cNvSpPr/>
              <p:nvPr/>
            </p:nvSpPr>
            <p:spPr>
              <a:xfrm>
                <a:off x="914396" y="3065638"/>
                <a:ext cx="555627" cy="555627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Cube 14">
                <a:extLst>
                  <a:ext uri="{FF2B5EF4-FFF2-40B4-BE49-F238E27FC236}">
                    <a16:creationId xmlns:a16="http://schemas.microsoft.com/office/drawing/2014/main" id="{E5596237-E6C4-4D64-9847-557152913153}"/>
                  </a:ext>
                </a:extLst>
              </p:cNvPr>
              <p:cNvSpPr/>
              <p:nvPr/>
            </p:nvSpPr>
            <p:spPr>
              <a:xfrm>
                <a:off x="914396" y="2662411"/>
                <a:ext cx="555627" cy="555627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Cube 15">
                <a:extLst>
                  <a:ext uri="{FF2B5EF4-FFF2-40B4-BE49-F238E27FC236}">
                    <a16:creationId xmlns:a16="http://schemas.microsoft.com/office/drawing/2014/main" id="{09762DDF-4DA8-408A-BC60-5355707FC571}"/>
                  </a:ext>
                </a:extLst>
              </p:cNvPr>
              <p:cNvSpPr/>
              <p:nvPr/>
            </p:nvSpPr>
            <p:spPr>
              <a:xfrm>
                <a:off x="914395" y="2259184"/>
                <a:ext cx="555627" cy="555627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Cube 16">
                <a:extLst>
                  <a:ext uri="{FF2B5EF4-FFF2-40B4-BE49-F238E27FC236}">
                    <a16:creationId xmlns:a16="http://schemas.microsoft.com/office/drawing/2014/main" id="{E6EB9B34-3BB4-4182-AFCD-81683ED62279}"/>
                  </a:ext>
                </a:extLst>
              </p:cNvPr>
              <p:cNvSpPr/>
              <p:nvPr/>
            </p:nvSpPr>
            <p:spPr>
              <a:xfrm>
                <a:off x="914394" y="1866011"/>
                <a:ext cx="555627" cy="555627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Cube 17">
                <a:extLst>
                  <a:ext uri="{FF2B5EF4-FFF2-40B4-BE49-F238E27FC236}">
                    <a16:creationId xmlns:a16="http://schemas.microsoft.com/office/drawing/2014/main" id="{CF8C7B4B-E008-4A3D-945C-4D492797A986}"/>
                  </a:ext>
                </a:extLst>
              </p:cNvPr>
              <p:cNvSpPr/>
              <p:nvPr/>
            </p:nvSpPr>
            <p:spPr>
              <a:xfrm>
                <a:off x="914393" y="1462784"/>
                <a:ext cx="555627" cy="555627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868AE6A-C3D4-463C-87F3-D3473EBDD8F4}"/>
              </a:ext>
            </a:extLst>
          </p:cNvPr>
          <p:cNvGrpSpPr/>
          <p:nvPr/>
        </p:nvGrpSpPr>
        <p:grpSpPr>
          <a:xfrm>
            <a:off x="3247698" y="211514"/>
            <a:ext cx="8944302" cy="3244432"/>
            <a:chOff x="3247698" y="211514"/>
            <a:chExt cx="8944302" cy="3244432"/>
          </a:xfrm>
        </p:grpSpPr>
        <p:grpSp>
          <p:nvGrpSpPr>
            <p:cNvPr id="47" name="Graphic 7">
              <a:extLst>
                <a:ext uri="{FF2B5EF4-FFF2-40B4-BE49-F238E27FC236}">
                  <a16:creationId xmlns:a16="http://schemas.microsoft.com/office/drawing/2014/main" id="{567AE122-D799-4DDD-9549-E9621C81B7EC}"/>
                </a:ext>
              </a:extLst>
            </p:cNvPr>
            <p:cNvGrpSpPr/>
            <p:nvPr/>
          </p:nvGrpSpPr>
          <p:grpSpPr>
            <a:xfrm>
              <a:off x="3247698" y="211514"/>
              <a:ext cx="8944302" cy="3244432"/>
              <a:chOff x="609584" y="2133703"/>
              <a:chExt cx="7161963" cy="3608930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8496E95F-3471-417C-9440-2D5F2E16161D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49" name="Graphic 7">
                <a:extLst>
                  <a:ext uri="{FF2B5EF4-FFF2-40B4-BE49-F238E27FC236}">
                    <a16:creationId xmlns:a16="http://schemas.microsoft.com/office/drawing/2014/main" id="{A6890E38-11F2-448C-B595-170EA65C2167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50" name="Graphic 7">
                  <a:extLst>
                    <a:ext uri="{FF2B5EF4-FFF2-40B4-BE49-F238E27FC236}">
                      <a16:creationId xmlns:a16="http://schemas.microsoft.com/office/drawing/2014/main" id="{91D23050-32BA-47A5-A245-B70AD3AAC773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61" name="Freeform: Shape 60">
                    <a:extLst>
                      <a:ext uri="{FF2B5EF4-FFF2-40B4-BE49-F238E27FC236}">
                        <a16:creationId xmlns:a16="http://schemas.microsoft.com/office/drawing/2014/main" id="{AB1D049F-5E83-48E2-8621-D5DD8A9ABBD2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FE72DE9B-8796-489A-BC15-512BD1E24DD4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1" name="Graphic 7">
                  <a:extLst>
                    <a:ext uri="{FF2B5EF4-FFF2-40B4-BE49-F238E27FC236}">
                      <a16:creationId xmlns:a16="http://schemas.microsoft.com/office/drawing/2014/main" id="{82D55FF2-EC68-4F1F-91FF-874A712E77FA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EE35466F-849B-46A6-83D1-1B6462B84DD8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BD7FA250-5AB5-4AC3-AB70-AFCAF4DB1B83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2" name="Graphic 7">
                  <a:extLst>
                    <a:ext uri="{FF2B5EF4-FFF2-40B4-BE49-F238E27FC236}">
                      <a16:creationId xmlns:a16="http://schemas.microsoft.com/office/drawing/2014/main" id="{F5A3207C-07D6-4FEF-BD4C-A56C43E0ACC7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53" name="Freeform: Shape 52">
                    <a:extLst>
                      <a:ext uri="{FF2B5EF4-FFF2-40B4-BE49-F238E27FC236}">
                        <a16:creationId xmlns:a16="http://schemas.microsoft.com/office/drawing/2014/main" id="{4BE860EE-75D9-4339-9549-31D64CF956A0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5" name="Freeform: Shape 54">
                    <a:extLst>
                      <a:ext uri="{FF2B5EF4-FFF2-40B4-BE49-F238E27FC236}">
                        <a16:creationId xmlns:a16="http://schemas.microsoft.com/office/drawing/2014/main" id="{CB5E1548-66BE-4861-ADC4-A66E96D996BE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" name="Freeform: Shape 55">
                    <a:extLst>
                      <a:ext uri="{FF2B5EF4-FFF2-40B4-BE49-F238E27FC236}">
                        <a16:creationId xmlns:a16="http://schemas.microsoft.com/office/drawing/2014/main" id="{4B7E4500-5752-4A1C-BB39-A2CDA157E467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" name="Freeform: Shape 56">
                    <a:extLst>
                      <a:ext uri="{FF2B5EF4-FFF2-40B4-BE49-F238E27FC236}">
                        <a16:creationId xmlns:a16="http://schemas.microsoft.com/office/drawing/2014/main" id="{DB401DEB-3F89-48CA-904B-B0217F4FE3DA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4D1F44F-E9EE-4224-9F0A-B6620A376123}"/>
                </a:ext>
              </a:extLst>
            </p:cNvPr>
            <p:cNvSpPr txBox="1"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3882587" y="827444"/>
              <a:ext cx="7583958" cy="203132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thẻ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chục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lập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minh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họa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CC740B9-04AA-4DBA-9E0D-8E8415F7E345}"/>
              </a:ext>
            </a:extLst>
          </p:cNvPr>
          <p:cNvGrpSpPr/>
          <p:nvPr/>
        </p:nvGrpSpPr>
        <p:grpSpPr>
          <a:xfrm>
            <a:off x="7017590" y="3468047"/>
            <a:ext cx="542452" cy="2958266"/>
            <a:chOff x="1728994" y="1979309"/>
            <a:chExt cx="691662" cy="3771987"/>
          </a:xfrm>
        </p:grpSpPr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90E62DB7-EC56-446F-841B-95DACF44A052}"/>
                </a:ext>
              </a:extLst>
            </p:cNvPr>
            <p:cNvSpPr/>
            <p:nvPr/>
          </p:nvSpPr>
          <p:spPr>
            <a:xfrm>
              <a:off x="1728994" y="1979309"/>
              <a:ext cx="691662" cy="3771987"/>
            </a:xfrm>
            <a:prstGeom prst="roundRect">
              <a:avLst/>
            </a:prstGeom>
            <a:solidFill>
              <a:srgbClr val="FBE1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75B2ECB5-BB6D-4AF1-A6DD-E7F3189852DD}"/>
                </a:ext>
              </a:extLst>
            </p:cNvPr>
            <p:cNvGrpSpPr/>
            <p:nvPr/>
          </p:nvGrpSpPr>
          <p:grpSpPr>
            <a:xfrm>
              <a:off x="1843335" y="2116217"/>
              <a:ext cx="462979" cy="3498170"/>
              <a:chOff x="914393" y="1462784"/>
              <a:chExt cx="555634" cy="4198243"/>
            </a:xfrm>
          </p:grpSpPr>
          <p:sp>
            <p:nvSpPr>
              <p:cNvPr id="95" name="Cube 94">
                <a:extLst>
                  <a:ext uri="{FF2B5EF4-FFF2-40B4-BE49-F238E27FC236}">
                    <a16:creationId xmlns:a16="http://schemas.microsoft.com/office/drawing/2014/main" id="{AA172E27-4C05-45DB-9B66-BB4A782C44E5}"/>
                  </a:ext>
                </a:extLst>
              </p:cNvPr>
              <p:cNvSpPr/>
              <p:nvPr/>
            </p:nvSpPr>
            <p:spPr>
              <a:xfrm>
                <a:off x="914400" y="5105400"/>
                <a:ext cx="555627" cy="555627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Cube 95">
                <a:extLst>
                  <a:ext uri="{FF2B5EF4-FFF2-40B4-BE49-F238E27FC236}">
                    <a16:creationId xmlns:a16="http://schemas.microsoft.com/office/drawing/2014/main" id="{D4E4955D-FDBB-44A2-84CC-092788903DC6}"/>
                  </a:ext>
                </a:extLst>
              </p:cNvPr>
              <p:cNvSpPr/>
              <p:nvPr/>
            </p:nvSpPr>
            <p:spPr>
              <a:xfrm>
                <a:off x="914399" y="4702173"/>
                <a:ext cx="555627" cy="555627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Cube 96">
                <a:extLst>
                  <a:ext uri="{FF2B5EF4-FFF2-40B4-BE49-F238E27FC236}">
                    <a16:creationId xmlns:a16="http://schemas.microsoft.com/office/drawing/2014/main" id="{631C14DA-E072-4D01-8923-8425CB962565}"/>
                  </a:ext>
                </a:extLst>
              </p:cNvPr>
              <p:cNvSpPr/>
              <p:nvPr/>
            </p:nvSpPr>
            <p:spPr>
              <a:xfrm>
                <a:off x="914399" y="4298946"/>
                <a:ext cx="555627" cy="555627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Cube 97">
                <a:extLst>
                  <a:ext uri="{FF2B5EF4-FFF2-40B4-BE49-F238E27FC236}">
                    <a16:creationId xmlns:a16="http://schemas.microsoft.com/office/drawing/2014/main" id="{3BF59A92-9B52-4BBD-A3AF-C268B2C3CBDE}"/>
                  </a:ext>
                </a:extLst>
              </p:cNvPr>
              <p:cNvSpPr/>
              <p:nvPr/>
            </p:nvSpPr>
            <p:spPr>
              <a:xfrm>
                <a:off x="914398" y="3895719"/>
                <a:ext cx="555627" cy="555627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Cube 98">
                <a:extLst>
                  <a:ext uri="{FF2B5EF4-FFF2-40B4-BE49-F238E27FC236}">
                    <a16:creationId xmlns:a16="http://schemas.microsoft.com/office/drawing/2014/main" id="{368A8FD2-4996-433F-BCD6-DE17CF3281AF}"/>
                  </a:ext>
                </a:extLst>
              </p:cNvPr>
              <p:cNvSpPr/>
              <p:nvPr/>
            </p:nvSpPr>
            <p:spPr>
              <a:xfrm>
                <a:off x="914397" y="3492492"/>
                <a:ext cx="555627" cy="555627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Cube 99">
                <a:extLst>
                  <a:ext uri="{FF2B5EF4-FFF2-40B4-BE49-F238E27FC236}">
                    <a16:creationId xmlns:a16="http://schemas.microsoft.com/office/drawing/2014/main" id="{A5D62C4F-E098-47F1-85CE-9E4A2E04526B}"/>
                  </a:ext>
                </a:extLst>
              </p:cNvPr>
              <p:cNvSpPr/>
              <p:nvPr/>
            </p:nvSpPr>
            <p:spPr>
              <a:xfrm>
                <a:off x="914396" y="3065638"/>
                <a:ext cx="555627" cy="555627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Cube 100">
                <a:extLst>
                  <a:ext uri="{FF2B5EF4-FFF2-40B4-BE49-F238E27FC236}">
                    <a16:creationId xmlns:a16="http://schemas.microsoft.com/office/drawing/2014/main" id="{C893CACC-56FA-44D8-B8A9-9DE130A782F2}"/>
                  </a:ext>
                </a:extLst>
              </p:cNvPr>
              <p:cNvSpPr/>
              <p:nvPr/>
            </p:nvSpPr>
            <p:spPr>
              <a:xfrm>
                <a:off x="914396" y="2662411"/>
                <a:ext cx="555627" cy="555627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Cube 101">
                <a:extLst>
                  <a:ext uri="{FF2B5EF4-FFF2-40B4-BE49-F238E27FC236}">
                    <a16:creationId xmlns:a16="http://schemas.microsoft.com/office/drawing/2014/main" id="{BF4F2F08-C5DC-44F5-A444-D8AB5650D1F4}"/>
                  </a:ext>
                </a:extLst>
              </p:cNvPr>
              <p:cNvSpPr/>
              <p:nvPr/>
            </p:nvSpPr>
            <p:spPr>
              <a:xfrm>
                <a:off x="914395" y="2259184"/>
                <a:ext cx="555627" cy="555627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Cube 102">
                <a:extLst>
                  <a:ext uri="{FF2B5EF4-FFF2-40B4-BE49-F238E27FC236}">
                    <a16:creationId xmlns:a16="http://schemas.microsoft.com/office/drawing/2014/main" id="{00954D50-E629-48D3-9145-6B8F3CC2FC49}"/>
                  </a:ext>
                </a:extLst>
              </p:cNvPr>
              <p:cNvSpPr/>
              <p:nvPr/>
            </p:nvSpPr>
            <p:spPr>
              <a:xfrm>
                <a:off x="914394" y="1866011"/>
                <a:ext cx="555627" cy="555627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Cube 103">
                <a:extLst>
                  <a:ext uri="{FF2B5EF4-FFF2-40B4-BE49-F238E27FC236}">
                    <a16:creationId xmlns:a16="http://schemas.microsoft.com/office/drawing/2014/main" id="{90A52B35-E9B5-4464-9A53-1E57AD33960C}"/>
                  </a:ext>
                </a:extLst>
              </p:cNvPr>
              <p:cNvSpPr/>
              <p:nvPr/>
            </p:nvSpPr>
            <p:spPr>
              <a:xfrm>
                <a:off x="914393" y="1462784"/>
                <a:ext cx="555627" cy="555627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4" name="Cube 53">
            <a:extLst>
              <a:ext uri="{FF2B5EF4-FFF2-40B4-BE49-F238E27FC236}">
                <a16:creationId xmlns:a16="http://schemas.microsoft.com/office/drawing/2014/main" id="{4C0919BE-81F4-434E-B302-31721791C55E}"/>
              </a:ext>
            </a:extLst>
          </p:cNvPr>
          <p:cNvSpPr/>
          <p:nvPr/>
        </p:nvSpPr>
        <p:spPr>
          <a:xfrm>
            <a:off x="8305800" y="4947180"/>
            <a:ext cx="333486" cy="333487"/>
          </a:xfrm>
          <a:prstGeom prst="cube">
            <a:avLst/>
          </a:prstGeom>
          <a:solidFill>
            <a:srgbClr val="EF84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5" name="Cube 104">
            <a:extLst>
              <a:ext uri="{FF2B5EF4-FFF2-40B4-BE49-F238E27FC236}">
                <a16:creationId xmlns:a16="http://schemas.microsoft.com/office/drawing/2014/main" id="{682C00ED-AACD-40D3-8E64-04F89CBDCC17}"/>
              </a:ext>
            </a:extLst>
          </p:cNvPr>
          <p:cNvSpPr/>
          <p:nvPr/>
        </p:nvSpPr>
        <p:spPr>
          <a:xfrm>
            <a:off x="8719226" y="4947180"/>
            <a:ext cx="333486" cy="333487"/>
          </a:xfrm>
          <a:prstGeom prst="cube">
            <a:avLst/>
          </a:prstGeom>
          <a:solidFill>
            <a:srgbClr val="EF84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6" name="Cube 105">
            <a:extLst>
              <a:ext uri="{FF2B5EF4-FFF2-40B4-BE49-F238E27FC236}">
                <a16:creationId xmlns:a16="http://schemas.microsoft.com/office/drawing/2014/main" id="{0F1F7E5B-4CC4-42C7-B2BC-C7DB4ABCD280}"/>
              </a:ext>
            </a:extLst>
          </p:cNvPr>
          <p:cNvSpPr/>
          <p:nvPr/>
        </p:nvSpPr>
        <p:spPr>
          <a:xfrm>
            <a:off x="9132652" y="4947180"/>
            <a:ext cx="333486" cy="333487"/>
          </a:xfrm>
          <a:prstGeom prst="cube">
            <a:avLst/>
          </a:prstGeom>
          <a:solidFill>
            <a:srgbClr val="EF84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7" name="Cube 106">
            <a:extLst>
              <a:ext uri="{FF2B5EF4-FFF2-40B4-BE49-F238E27FC236}">
                <a16:creationId xmlns:a16="http://schemas.microsoft.com/office/drawing/2014/main" id="{32B7AE61-FD8E-4E9F-8982-886F6305A4F2}"/>
              </a:ext>
            </a:extLst>
          </p:cNvPr>
          <p:cNvSpPr/>
          <p:nvPr/>
        </p:nvSpPr>
        <p:spPr>
          <a:xfrm>
            <a:off x="9546078" y="4947180"/>
            <a:ext cx="333486" cy="333487"/>
          </a:xfrm>
          <a:prstGeom prst="cube">
            <a:avLst/>
          </a:prstGeom>
          <a:solidFill>
            <a:srgbClr val="EF84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8" name="Cube 107">
            <a:extLst>
              <a:ext uri="{FF2B5EF4-FFF2-40B4-BE49-F238E27FC236}">
                <a16:creationId xmlns:a16="http://schemas.microsoft.com/office/drawing/2014/main" id="{89DC2CA4-F337-4C28-93F6-F2713C358161}"/>
              </a:ext>
            </a:extLst>
          </p:cNvPr>
          <p:cNvSpPr/>
          <p:nvPr/>
        </p:nvSpPr>
        <p:spPr>
          <a:xfrm>
            <a:off x="9959505" y="4947180"/>
            <a:ext cx="333486" cy="333487"/>
          </a:xfrm>
          <a:prstGeom prst="cube">
            <a:avLst/>
          </a:prstGeom>
          <a:solidFill>
            <a:srgbClr val="EF84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9" name="Cube 108">
            <a:extLst>
              <a:ext uri="{FF2B5EF4-FFF2-40B4-BE49-F238E27FC236}">
                <a16:creationId xmlns:a16="http://schemas.microsoft.com/office/drawing/2014/main" id="{27CEAEB0-B8D1-43AC-9701-9CB206AA3239}"/>
              </a:ext>
            </a:extLst>
          </p:cNvPr>
          <p:cNvSpPr/>
          <p:nvPr/>
        </p:nvSpPr>
        <p:spPr>
          <a:xfrm>
            <a:off x="8305800" y="4464607"/>
            <a:ext cx="333486" cy="333487"/>
          </a:xfrm>
          <a:prstGeom prst="cube">
            <a:avLst/>
          </a:prstGeom>
          <a:solidFill>
            <a:srgbClr val="EF84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0" name="Cube 109">
            <a:extLst>
              <a:ext uri="{FF2B5EF4-FFF2-40B4-BE49-F238E27FC236}">
                <a16:creationId xmlns:a16="http://schemas.microsoft.com/office/drawing/2014/main" id="{1D4634BE-E513-4E99-850A-10266242AD55}"/>
              </a:ext>
            </a:extLst>
          </p:cNvPr>
          <p:cNvSpPr/>
          <p:nvPr/>
        </p:nvSpPr>
        <p:spPr>
          <a:xfrm>
            <a:off x="8719226" y="4464607"/>
            <a:ext cx="333486" cy="333487"/>
          </a:xfrm>
          <a:prstGeom prst="cube">
            <a:avLst/>
          </a:prstGeom>
          <a:solidFill>
            <a:srgbClr val="EF84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1" name="Cube 110">
            <a:extLst>
              <a:ext uri="{FF2B5EF4-FFF2-40B4-BE49-F238E27FC236}">
                <a16:creationId xmlns:a16="http://schemas.microsoft.com/office/drawing/2014/main" id="{36F53000-F7D6-4C7E-8CBF-13F1DAB08215}"/>
              </a:ext>
            </a:extLst>
          </p:cNvPr>
          <p:cNvSpPr/>
          <p:nvPr/>
        </p:nvSpPr>
        <p:spPr>
          <a:xfrm>
            <a:off x="9132652" y="4464607"/>
            <a:ext cx="333486" cy="333487"/>
          </a:xfrm>
          <a:prstGeom prst="cube">
            <a:avLst/>
          </a:prstGeom>
          <a:solidFill>
            <a:srgbClr val="EF84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2" name="Cube 111">
            <a:extLst>
              <a:ext uri="{FF2B5EF4-FFF2-40B4-BE49-F238E27FC236}">
                <a16:creationId xmlns:a16="http://schemas.microsoft.com/office/drawing/2014/main" id="{8510BA30-D87E-406C-A3D5-BE5C8856825B}"/>
              </a:ext>
            </a:extLst>
          </p:cNvPr>
          <p:cNvSpPr/>
          <p:nvPr/>
        </p:nvSpPr>
        <p:spPr>
          <a:xfrm>
            <a:off x="9546078" y="4464607"/>
            <a:ext cx="333486" cy="333487"/>
          </a:xfrm>
          <a:prstGeom prst="cube">
            <a:avLst/>
          </a:prstGeom>
          <a:solidFill>
            <a:srgbClr val="EF84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3" name="Cube 112">
            <a:extLst>
              <a:ext uri="{FF2B5EF4-FFF2-40B4-BE49-F238E27FC236}">
                <a16:creationId xmlns:a16="http://schemas.microsoft.com/office/drawing/2014/main" id="{F2CDC6F3-C7F6-47FF-B376-36537D5DACFA}"/>
              </a:ext>
            </a:extLst>
          </p:cNvPr>
          <p:cNvSpPr/>
          <p:nvPr/>
        </p:nvSpPr>
        <p:spPr>
          <a:xfrm>
            <a:off x="9959505" y="4464607"/>
            <a:ext cx="333486" cy="333487"/>
          </a:xfrm>
          <a:prstGeom prst="cube">
            <a:avLst/>
          </a:prstGeom>
          <a:solidFill>
            <a:srgbClr val="EF84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BDFD16-25F3-434F-BBE3-F2A0BA3D3C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269" y="1705340"/>
            <a:ext cx="5164395" cy="5164395"/>
          </a:xfrm>
          <a:prstGeom prst="rect">
            <a:avLst/>
          </a:prstGeom>
        </p:spPr>
      </p:pic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0E0E7CEC-10D3-45CC-8499-465A216858AA}"/>
              </a:ext>
            </a:extLst>
          </p:cNvPr>
          <p:cNvSpPr/>
          <p:nvPr/>
        </p:nvSpPr>
        <p:spPr>
          <a:xfrm>
            <a:off x="615312" y="1672227"/>
            <a:ext cx="2639359" cy="780359"/>
          </a:xfrm>
          <a:prstGeom prst="roundRect">
            <a:avLst>
              <a:gd name="adj" fmla="val 37824"/>
            </a:avLst>
          </a:prstGeom>
          <a:solidFill>
            <a:srgbClr val="EF8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C88FA8C6-68E8-41AC-93C6-D134621ACC2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1390959">
            <a:off x="2684167" y="1489751"/>
            <a:ext cx="395036" cy="58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7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3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4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5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1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3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5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6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44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9" dur="7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0" dur="7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44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3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4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4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7" dur="75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8" dur="75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 p14:presetBounceEnd="44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1" dur="75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2" dur="75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 p14:presetBounceEnd="44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5" dur="75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6" dur="75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 p14:presetBounceEnd="4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9" dur="75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60" dur="75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 p14:presetBounceEnd="4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63" dur="75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64" dur="75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 p14:presetBounceEnd="44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67" dur="75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68" dur="75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 p14:presetBounceEnd="44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1" dur="75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72" dur="75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grpId="0" nodeType="withEffect" p14:presetBounceEnd="44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5" dur="7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76" dur="7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grpId="0" nodeType="withEffect" p14:presetBounceEnd="44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9" dur="75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0" dur="75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105" grpId="0" animBg="1"/>
          <p:bldP spid="106" grpId="0" animBg="1"/>
          <p:bldP spid="107" grpId="0" animBg="1"/>
          <p:bldP spid="108" grpId="0" animBg="1"/>
          <p:bldP spid="109" grpId="0" animBg="1"/>
          <p:bldP spid="110" grpId="0" animBg="1"/>
          <p:bldP spid="111" grpId="0" animBg="1"/>
          <p:bldP spid="112" grpId="0" animBg="1"/>
          <p:bldP spid="113" grpId="0" animBg="1"/>
          <p:bldP spid="6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3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4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5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75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75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105" grpId="0" animBg="1"/>
          <p:bldP spid="106" grpId="0" animBg="1"/>
          <p:bldP spid="107" grpId="0" animBg="1"/>
          <p:bldP spid="108" grpId="0" animBg="1"/>
          <p:bldP spid="109" grpId="0" animBg="1"/>
          <p:bldP spid="110" grpId="0" animBg="1"/>
          <p:bldP spid="111" grpId="0" animBg="1"/>
          <p:bldP spid="112" grpId="0" animBg="1"/>
          <p:bldP spid="113" grpId="0" animBg="1"/>
          <p:bldP spid="63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15287AB-4E3F-4EC0-B3AD-E0B6FF09AB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3077"/>
          <a:stretch/>
        </p:blipFill>
        <p:spPr>
          <a:xfrm>
            <a:off x="0" y="457200"/>
            <a:ext cx="3098796" cy="929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B270DB-49B5-4045-9408-0C422176710A}"/>
              </a:ext>
            </a:extLst>
          </p:cNvPr>
          <p:cNvSpPr txBox="1"/>
          <p:nvPr/>
        </p:nvSpPr>
        <p:spPr>
          <a:xfrm>
            <a:off x="142095" y="645021"/>
            <a:ext cx="2398093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 HỌC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564A79-2D4F-4B9C-892F-E06198E170D1}"/>
              </a:ext>
            </a:extLst>
          </p:cNvPr>
          <p:cNvSpPr txBox="1"/>
          <p:nvPr/>
        </p:nvSpPr>
        <p:spPr>
          <a:xfrm>
            <a:off x="67139" y="2489882"/>
            <a:ext cx="3552254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29 + 25 = …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C3AE2A9-9791-41D1-8014-DF30BC6909F0}"/>
              </a:ext>
            </a:extLst>
          </p:cNvPr>
          <p:cNvSpPr/>
          <p:nvPr/>
        </p:nvSpPr>
        <p:spPr>
          <a:xfrm>
            <a:off x="4196948" y="481498"/>
            <a:ext cx="2639359" cy="780359"/>
          </a:xfrm>
          <a:prstGeom prst="roundRect">
            <a:avLst>
              <a:gd name="adj" fmla="val 37824"/>
            </a:avLst>
          </a:prstGeom>
          <a:solidFill>
            <a:srgbClr val="EF8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07AD2790-58E8-4708-93ED-93BF0CEB5BC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1390959">
            <a:off x="6242140" y="662232"/>
            <a:ext cx="395036" cy="589955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CB564A79-2D4F-4B9C-892F-E06198E170D1}"/>
              </a:ext>
            </a:extLst>
          </p:cNvPr>
          <p:cNvSpPr txBox="1"/>
          <p:nvPr/>
        </p:nvSpPr>
        <p:spPr>
          <a:xfrm>
            <a:off x="6676689" y="6027003"/>
            <a:ext cx="692497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5627077" y="1821120"/>
            <a:ext cx="4682532" cy="3950931"/>
          </a:xfrm>
          <a:prstGeom prst="wedgeRoundRectCallout">
            <a:avLst>
              <a:gd name="adj1" fmla="val -20833"/>
              <a:gd name="adj2" fmla="val 59769"/>
              <a:gd name="adj3" fmla="val 16667"/>
            </a:avLst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14D5793E-4243-4F82-96B6-2D3984B2228D}"/>
              </a:ext>
            </a:extLst>
          </p:cNvPr>
          <p:cNvSpPr txBox="1"/>
          <p:nvPr/>
        </p:nvSpPr>
        <p:spPr>
          <a:xfrm>
            <a:off x="5117681" y="5943600"/>
            <a:ext cx="70211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29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88D620DA-D7AD-44D8-BE91-7148C2C83E7D}"/>
              </a:ext>
            </a:extLst>
          </p:cNvPr>
          <p:cNvSpPr txBox="1"/>
          <p:nvPr/>
        </p:nvSpPr>
        <p:spPr>
          <a:xfrm>
            <a:off x="9930488" y="5953515"/>
            <a:ext cx="70211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25</a:t>
            </a:r>
          </a:p>
        </p:txBody>
      </p:sp>
      <p:sp>
        <p:nvSpPr>
          <p:cNvPr id="151" name="Plus Sign 150">
            <a:extLst>
              <a:ext uri="{FF2B5EF4-FFF2-40B4-BE49-F238E27FC236}">
                <a16:creationId xmlns:a16="http://schemas.microsoft.com/office/drawing/2014/main" id="{E618E955-66A2-4347-BBDA-CAAE203F1B04}"/>
              </a:ext>
            </a:extLst>
          </p:cNvPr>
          <p:cNvSpPr/>
          <p:nvPr/>
        </p:nvSpPr>
        <p:spPr>
          <a:xfrm>
            <a:off x="7572779" y="4216252"/>
            <a:ext cx="1066800" cy="1066800"/>
          </a:xfrm>
          <a:prstGeom prst="mathPl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52" name="Left Brace 151">
            <a:extLst>
              <a:ext uri="{FF2B5EF4-FFF2-40B4-BE49-F238E27FC236}">
                <a16:creationId xmlns:a16="http://schemas.microsoft.com/office/drawing/2014/main" id="{E51CDEE3-6E2F-4F1C-A002-540FF8B78889}"/>
              </a:ext>
            </a:extLst>
          </p:cNvPr>
          <p:cNvSpPr/>
          <p:nvPr/>
        </p:nvSpPr>
        <p:spPr>
          <a:xfrm rot="16200000">
            <a:off x="5308233" y="4703291"/>
            <a:ext cx="228600" cy="2221710"/>
          </a:xfrm>
          <a:prstGeom prst="leftBrace">
            <a:avLst>
              <a:gd name="adj1" fmla="val 68777"/>
              <a:gd name="adj2" fmla="val 50000"/>
            </a:avLst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53" name="Left Brace 152">
            <a:extLst>
              <a:ext uri="{FF2B5EF4-FFF2-40B4-BE49-F238E27FC236}">
                <a16:creationId xmlns:a16="http://schemas.microsoft.com/office/drawing/2014/main" id="{8A1126E0-A14A-4111-914D-5DD59583D4DC}"/>
              </a:ext>
            </a:extLst>
          </p:cNvPr>
          <p:cNvSpPr/>
          <p:nvPr/>
        </p:nvSpPr>
        <p:spPr>
          <a:xfrm rot="16200000">
            <a:off x="10262999" y="4890178"/>
            <a:ext cx="137024" cy="1915459"/>
          </a:xfrm>
          <a:prstGeom prst="leftBrace">
            <a:avLst>
              <a:gd name="adj1" fmla="val 68777"/>
              <a:gd name="adj2" fmla="val 50000"/>
            </a:avLst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14085138-3714-4E56-8D87-C5C12A04C0BC}"/>
              </a:ext>
            </a:extLst>
          </p:cNvPr>
          <p:cNvGrpSpPr/>
          <p:nvPr/>
        </p:nvGrpSpPr>
        <p:grpSpPr>
          <a:xfrm>
            <a:off x="4404264" y="2070850"/>
            <a:ext cx="2002896" cy="3637315"/>
            <a:chOff x="4404264" y="2070850"/>
            <a:chExt cx="2002896" cy="3637315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C4E37A75-B001-4720-AC06-BD7B68C33E17}"/>
                </a:ext>
              </a:extLst>
            </p:cNvPr>
            <p:cNvGrpSpPr/>
            <p:nvPr/>
          </p:nvGrpSpPr>
          <p:grpSpPr>
            <a:xfrm>
              <a:off x="4404264" y="2070850"/>
              <a:ext cx="666968" cy="3637315"/>
              <a:chOff x="1728994" y="1979309"/>
              <a:chExt cx="691662" cy="3771987"/>
            </a:xfrm>
          </p:grpSpPr>
          <p:sp>
            <p:nvSpPr>
              <p:cNvPr id="185" name="Rectangle: Rounded Corners 184">
                <a:extLst>
                  <a:ext uri="{FF2B5EF4-FFF2-40B4-BE49-F238E27FC236}">
                    <a16:creationId xmlns:a16="http://schemas.microsoft.com/office/drawing/2014/main" id="{888AF9C3-C16C-461B-9AA1-A30FE33F766E}"/>
                  </a:ext>
                </a:extLst>
              </p:cNvPr>
              <p:cNvSpPr/>
              <p:nvPr/>
            </p:nvSpPr>
            <p:spPr>
              <a:xfrm>
                <a:off x="1728994" y="1979309"/>
                <a:ext cx="691662" cy="3771987"/>
              </a:xfrm>
              <a:prstGeom prst="roundRect">
                <a:avLst/>
              </a:prstGeom>
              <a:solidFill>
                <a:srgbClr val="FBE1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5B9327B1-A40E-48DE-BC33-B1A8F12D3A46}"/>
                  </a:ext>
                </a:extLst>
              </p:cNvPr>
              <p:cNvGrpSpPr/>
              <p:nvPr/>
            </p:nvGrpSpPr>
            <p:grpSpPr>
              <a:xfrm>
                <a:off x="1843335" y="2116217"/>
                <a:ext cx="462979" cy="3498170"/>
                <a:chOff x="914393" y="1462784"/>
                <a:chExt cx="555634" cy="4198243"/>
              </a:xfrm>
            </p:grpSpPr>
            <p:sp>
              <p:nvSpPr>
                <p:cNvPr id="187" name="Cube 186">
                  <a:extLst>
                    <a:ext uri="{FF2B5EF4-FFF2-40B4-BE49-F238E27FC236}">
                      <a16:creationId xmlns:a16="http://schemas.microsoft.com/office/drawing/2014/main" id="{A02AF8A7-CD7A-4A1C-9BC1-B05B2A9CF0C1}"/>
                    </a:ext>
                  </a:extLst>
                </p:cNvPr>
                <p:cNvSpPr/>
                <p:nvPr/>
              </p:nvSpPr>
              <p:spPr>
                <a:xfrm>
                  <a:off x="914400" y="5105400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8" name="Cube 187">
                  <a:extLst>
                    <a:ext uri="{FF2B5EF4-FFF2-40B4-BE49-F238E27FC236}">
                      <a16:creationId xmlns:a16="http://schemas.microsoft.com/office/drawing/2014/main" id="{762E41D9-0617-449C-AB6F-25C4C87082C1}"/>
                    </a:ext>
                  </a:extLst>
                </p:cNvPr>
                <p:cNvSpPr/>
                <p:nvPr/>
              </p:nvSpPr>
              <p:spPr>
                <a:xfrm>
                  <a:off x="914399" y="4702173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9" name="Cube 188">
                  <a:extLst>
                    <a:ext uri="{FF2B5EF4-FFF2-40B4-BE49-F238E27FC236}">
                      <a16:creationId xmlns:a16="http://schemas.microsoft.com/office/drawing/2014/main" id="{FC209A27-1066-4E3B-95BE-75F7C5912823}"/>
                    </a:ext>
                  </a:extLst>
                </p:cNvPr>
                <p:cNvSpPr/>
                <p:nvPr/>
              </p:nvSpPr>
              <p:spPr>
                <a:xfrm>
                  <a:off x="914399" y="4298946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0" name="Cube 189">
                  <a:extLst>
                    <a:ext uri="{FF2B5EF4-FFF2-40B4-BE49-F238E27FC236}">
                      <a16:creationId xmlns:a16="http://schemas.microsoft.com/office/drawing/2014/main" id="{C42C2D0F-CE98-4041-AB70-6B10EBF6C06F}"/>
                    </a:ext>
                  </a:extLst>
                </p:cNvPr>
                <p:cNvSpPr/>
                <p:nvPr/>
              </p:nvSpPr>
              <p:spPr>
                <a:xfrm>
                  <a:off x="914398" y="3895719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Cube 190">
                  <a:extLst>
                    <a:ext uri="{FF2B5EF4-FFF2-40B4-BE49-F238E27FC236}">
                      <a16:creationId xmlns:a16="http://schemas.microsoft.com/office/drawing/2014/main" id="{CE93E7D6-AC52-4FD5-A1ED-E7DD6A3CE5E0}"/>
                    </a:ext>
                  </a:extLst>
                </p:cNvPr>
                <p:cNvSpPr/>
                <p:nvPr/>
              </p:nvSpPr>
              <p:spPr>
                <a:xfrm>
                  <a:off x="914397" y="3492492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Cube 191">
                  <a:extLst>
                    <a:ext uri="{FF2B5EF4-FFF2-40B4-BE49-F238E27FC236}">
                      <a16:creationId xmlns:a16="http://schemas.microsoft.com/office/drawing/2014/main" id="{6607659E-3283-4A90-B646-99AEACC2BA4C}"/>
                    </a:ext>
                  </a:extLst>
                </p:cNvPr>
                <p:cNvSpPr/>
                <p:nvPr/>
              </p:nvSpPr>
              <p:spPr>
                <a:xfrm>
                  <a:off x="914396" y="3065638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Cube 192">
                  <a:extLst>
                    <a:ext uri="{FF2B5EF4-FFF2-40B4-BE49-F238E27FC236}">
                      <a16:creationId xmlns:a16="http://schemas.microsoft.com/office/drawing/2014/main" id="{322FCA2B-4265-4245-89B9-BDA42D2737DD}"/>
                    </a:ext>
                  </a:extLst>
                </p:cNvPr>
                <p:cNvSpPr/>
                <p:nvPr/>
              </p:nvSpPr>
              <p:spPr>
                <a:xfrm>
                  <a:off x="914396" y="2662411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Cube 193">
                  <a:extLst>
                    <a:ext uri="{FF2B5EF4-FFF2-40B4-BE49-F238E27FC236}">
                      <a16:creationId xmlns:a16="http://schemas.microsoft.com/office/drawing/2014/main" id="{C2E7E61E-8DF4-4A07-A232-A87E0C2A83DA}"/>
                    </a:ext>
                  </a:extLst>
                </p:cNvPr>
                <p:cNvSpPr/>
                <p:nvPr/>
              </p:nvSpPr>
              <p:spPr>
                <a:xfrm>
                  <a:off x="914395" y="2259184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Cube 194">
                  <a:extLst>
                    <a:ext uri="{FF2B5EF4-FFF2-40B4-BE49-F238E27FC236}">
                      <a16:creationId xmlns:a16="http://schemas.microsoft.com/office/drawing/2014/main" id="{E61D704C-3E75-4219-8328-A05872C692A6}"/>
                    </a:ext>
                  </a:extLst>
                </p:cNvPr>
                <p:cNvSpPr/>
                <p:nvPr/>
              </p:nvSpPr>
              <p:spPr>
                <a:xfrm>
                  <a:off x="914394" y="1866011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Cube 195">
                  <a:extLst>
                    <a:ext uri="{FF2B5EF4-FFF2-40B4-BE49-F238E27FC236}">
                      <a16:creationId xmlns:a16="http://schemas.microsoft.com/office/drawing/2014/main" id="{43BFCA5D-C679-4949-B875-8002AD10277F}"/>
                    </a:ext>
                  </a:extLst>
                </p:cNvPr>
                <p:cNvSpPr/>
                <p:nvPr/>
              </p:nvSpPr>
              <p:spPr>
                <a:xfrm>
                  <a:off x="914393" y="1462784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00A19FB5-B464-4FD6-A364-DE56C31FE85A}"/>
                </a:ext>
              </a:extLst>
            </p:cNvPr>
            <p:cNvGrpSpPr/>
            <p:nvPr/>
          </p:nvGrpSpPr>
          <p:grpSpPr>
            <a:xfrm>
              <a:off x="5141549" y="2070850"/>
              <a:ext cx="666968" cy="3637315"/>
              <a:chOff x="1728994" y="1979309"/>
              <a:chExt cx="691662" cy="3771987"/>
            </a:xfrm>
          </p:grpSpPr>
          <p:sp>
            <p:nvSpPr>
              <p:cNvPr id="173" name="Rectangle: Rounded Corners 172">
                <a:extLst>
                  <a:ext uri="{FF2B5EF4-FFF2-40B4-BE49-F238E27FC236}">
                    <a16:creationId xmlns:a16="http://schemas.microsoft.com/office/drawing/2014/main" id="{C211EFC6-E743-4D83-9582-FFE8670F46E6}"/>
                  </a:ext>
                </a:extLst>
              </p:cNvPr>
              <p:cNvSpPr/>
              <p:nvPr/>
            </p:nvSpPr>
            <p:spPr>
              <a:xfrm>
                <a:off x="1728994" y="1979309"/>
                <a:ext cx="691662" cy="3771987"/>
              </a:xfrm>
              <a:prstGeom prst="roundRect">
                <a:avLst/>
              </a:prstGeom>
              <a:solidFill>
                <a:srgbClr val="FBE1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41B9749F-5448-49BA-8CC3-CD1131D387A3}"/>
                  </a:ext>
                </a:extLst>
              </p:cNvPr>
              <p:cNvGrpSpPr/>
              <p:nvPr/>
            </p:nvGrpSpPr>
            <p:grpSpPr>
              <a:xfrm>
                <a:off x="1843335" y="2116217"/>
                <a:ext cx="462979" cy="3498170"/>
                <a:chOff x="914393" y="1462784"/>
                <a:chExt cx="555634" cy="4198243"/>
              </a:xfrm>
            </p:grpSpPr>
            <p:sp>
              <p:nvSpPr>
                <p:cNvPr id="175" name="Cube 174">
                  <a:extLst>
                    <a:ext uri="{FF2B5EF4-FFF2-40B4-BE49-F238E27FC236}">
                      <a16:creationId xmlns:a16="http://schemas.microsoft.com/office/drawing/2014/main" id="{3CA61FD4-ABC6-432F-A1C9-B83100435CBE}"/>
                    </a:ext>
                  </a:extLst>
                </p:cNvPr>
                <p:cNvSpPr/>
                <p:nvPr/>
              </p:nvSpPr>
              <p:spPr>
                <a:xfrm>
                  <a:off x="914400" y="5105400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Cube 175">
                  <a:extLst>
                    <a:ext uri="{FF2B5EF4-FFF2-40B4-BE49-F238E27FC236}">
                      <a16:creationId xmlns:a16="http://schemas.microsoft.com/office/drawing/2014/main" id="{109A85B0-5902-449A-B771-B346DC00F190}"/>
                    </a:ext>
                  </a:extLst>
                </p:cNvPr>
                <p:cNvSpPr/>
                <p:nvPr/>
              </p:nvSpPr>
              <p:spPr>
                <a:xfrm>
                  <a:off x="914399" y="4702173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Cube 176">
                  <a:extLst>
                    <a:ext uri="{FF2B5EF4-FFF2-40B4-BE49-F238E27FC236}">
                      <a16:creationId xmlns:a16="http://schemas.microsoft.com/office/drawing/2014/main" id="{7063E927-8859-4393-B333-41EBFCFA2A6C}"/>
                    </a:ext>
                  </a:extLst>
                </p:cNvPr>
                <p:cNvSpPr/>
                <p:nvPr/>
              </p:nvSpPr>
              <p:spPr>
                <a:xfrm>
                  <a:off x="914399" y="4298946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Cube 177">
                  <a:extLst>
                    <a:ext uri="{FF2B5EF4-FFF2-40B4-BE49-F238E27FC236}">
                      <a16:creationId xmlns:a16="http://schemas.microsoft.com/office/drawing/2014/main" id="{16138961-6002-4F3B-83A9-3F2533C16777}"/>
                    </a:ext>
                  </a:extLst>
                </p:cNvPr>
                <p:cNvSpPr/>
                <p:nvPr/>
              </p:nvSpPr>
              <p:spPr>
                <a:xfrm>
                  <a:off x="914398" y="3895719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Cube 178">
                  <a:extLst>
                    <a:ext uri="{FF2B5EF4-FFF2-40B4-BE49-F238E27FC236}">
                      <a16:creationId xmlns:a16="http://schemas.microsoft.com/office/drawing/2014/main" id="{4331925A-38D1-4D30-835C-75A2C76EC9EC}"/>
                    </a:ext>
                  </a:extLst>
                </p:cNvPr>
                <p:cNvSpPr/>
                <p:nvPr/>
              </p:nvSpPr>
              <p:spPr>
                <a:xfrm>
                  <a:off x="914397" y="3492492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Cube 179">
                  <a:extLst>
                    <a:ext uri="{FF2B5EF4-FFF2-40B4-BE49-F238E27FC236}">
                      <a16:creationId xmlns:a16="http://schemas.microsoft.com/office/drawing/2014/main" id="{35549336-BF91-4B72-B98E-61E4ADABF167}"/>
                    </a:ext>
                  </a:extLst>
                </p:cNvPr>
                <p:cNvSpPr/>
                <p:nvPr/>
              </p:nvSpPr>
              <p:spPr>
                <a:xfrm>
                  <a:off x="914396" y="3065638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Cube 180">
                  <a:extLst>
                    <a:ext uri="{FF2B5EF4-FFF2-40B4-BE49-F238E27FC236}">
                      <a16:creationId xmlns:a16="http://schemas.microsoft.com/office/drawing/2014/main" id="{EF55EEF3-0627-4122-B060-DF0D39E3AECC}"/>
                    </a:ext>
                  </a:extLst>
                </p:cNvPr>
                <p:cNvSpPr/>
                <p:nvPr/>
              </p:nvSpPr>
              <p:spPr>
                <a:xfrm>
                  <a:off x="914396" y="2662411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Cube 181">
                  <a:extLst>
                    <a:ext uri="{FF2B5EF4-FFF2-40B4-BE49-F238E27FC236}">
                      <a16:creationId xmlns:a16="http://schemas.microsoft.com/office/drawing/2014/main" id="{F751DED3-C47B-49C8-B3FC-3958B5B2A0BE}"/>
                    </a:ext>
                  </a:extLst>
                </p:cNvPr>
                <p:cNvSpPr/>
                <p:nvPr/>
              </p:nvSpPr>
              <p:spPr>
                <a:xfrm>
                  <a:off x="914395" y="2259184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Cube 182">
                  <a:extLst>
                    <a:ext uri="{FF2B5EF4-FFF2-40B4-BE49-F238E27FC236}">
                      <a16:creationId xmlns:a16="http://schemas.microsoft.com/office/drawing/2014/main" id="{1E5E9EA4-58C4-4B67-B414-FFAF547FDA35}"/>
                    </a:ext>
                  </a:extLst>
                </p:cNvPr>
                <p:cNvSpPr/>
                <p:nvPr/>
              </p:nvSpPr>
              <p:spPr>
                <a:xfrm>
                  <a:off x="914394" y="1866011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Cube 183">
                  <a:extLst>
                    <a:ext uri="{FF2B5EF4-FFF2-40B4-BE49-F238E27FC236}">
                      <a16:creationId xmlns:a16="http://schemas.microsoft.com/office/drawing/2014/main" id="{5452793D-A713-406A-8DC1-BCB2C4FDD2E1}"/>
                    </a:ext>
                  </a:extLst>
                </p:cNvPr>
                <p:cNvSpPr/>
                <p:nvPr/>
              </p:nvSpPr>
              <p:spPr>
                <a:xfrm>
                  <a:off x="914393" y="1462784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99483466-12F4-4A50-832F-290489CFCE1B}"/>
                </a:ext>
              </a:extLst>
            </p:cNvPr>
            <p:cNvGrpSpPr/>
            <p:nvPr/>
          </p:nvGrpSpPr>
          <p:grpSpPr>
            <a:xfrm>
              <a:off x="5960711" y="2526862"/>
              <a:ext cx="446449" cy="3049282"/>
              <a:chOff x="5993694" y="2511175"/>
              <a:chExt cx="446449" cy="3049282"/>
            </a:xfrm>
          </p:grpSpPr>
          <p:sp>
            <p:nvSpPr>
              <p:cNvPr id="164" name="Cube 163">
                <a:extLst>
                  <a:ext uri="{FF2B5EF4-FFF2-40B4-BE49-F238E27FC236}">
                    <a16:creationId xmlns:a16="http://schemas.microsoft.com/office/drawing/2014/main" id="{77171CF3-D390-4253-99FD-F76B4755A554}"/>
                  </a:ext>
                </a:extLst>
              </p:cNvPr>
              <p:cNvSpPr/>
              <p:nvPr/>
            </p:nvSpPr>
            <p:spPr>
              <a:xfrm>
                <a:off x="5993699" y="5114013"/>
                <a:ext cx="446444" cy="446444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5" name="Cube 164">
                <a:extLst>
                  <a:ext uri="{FF2B5EF4-FFF2-40B4-BE49-F238E27FC236}">
                    <a16:creationId xmlns:a16="http://schemas.microsoft.com/office/drawing/2014/main" id="{B34CDF37-0F2A-40B1-9C93-15F6FEBE0655}"/>
                  </a:ext>
                </a:extLst>
              </p:cNvPr>
              <p:cNvSpPr/>
              <p:nvPr/>
            </p:nvSpPr>
            <p:spPr>
              <a:xfrm>
                <a:off x="5993698" y="4790021"/>
                <a:ext cx="446444" cy="446444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6" name="Cube 165">
                <a:extLst>
                  <a:ext uri="{FF2B5EF4-FFF2-40B4-BE49-F238E27FC236}">
                    <a16:creationId xmlns:a16="http://schemas.microsoft.com/office/drawing/2014/main" id="{FF4946F0-C2BF-40DB-860B-0A3C9F4A9E6F}"/>
                  </a:ext>
                </a:extLst>
              </p:cNvPr>
              <p:cNvSpPr/>
              <p:nvPr/>
            </p:nvSpPr>
            <p:spPr>
              <a:xfrm>
                <a:off x="5993698" y="4466030"/>
                <a:ext cx="446444" cy="446444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" name="Cube 166">
                <a:extLst>
                  <a:ext uri="{FF2B5EF4-FFF2-40B4-BE49-F238E27FC236}">
                    <a16:creationId xmlns:a16="http://schemas.microsoft.com/office/drawing/2014/main" id="{876CB39A-3938-4263-B43F-E3776E1E47F9}"/>
                  </a:ext>
                </a:extLst>
              </p:cNvPr>
              <p:cNvSpPr/>
              <p:nvPr/>
            </p:nvSpPr>
            <p:spPr>
              <a:xfrm>
                <a:off x="5993697" y="4142038"/>
                <a:ext cx="446444" cy="446444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Cube 167">
                <a:extLst>
                  <a:ext uri="{FF2B5EF4-FFF2-40B4-BE49-F238E27FC236}">
                    <a16:creationId xmlns:a16="http://schemas.microsoft.com/office/drawing/2014/main" id="{A6A6187C-3A6F-4925-95EC-B7E95388CA22}"/>
                  </a:ext>
                </a:extLst>
              </p:cNvPr>
              <p:cNvSpPr/>
              <p:nvPr/>
            </p:nvSpPr>
            <p:spPr>
              <a:xfrm>
                <a:off x="5993696" y="3818046"/>
                <a:ext cx="446444" cy="446444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" name="Cube 168">
                <a:extLst>
                  <a:ext uri="{FF2B5EF4-FFF2-40B4-BE49-F238E27FC236}">
                    <a16:creationId xmlns:a16="http://schemas.microsoft.com/office/drawing/2014/main" id="{85727C85-E506-464B-BB47-28D67FA348C3}"/>
                  </a:ext>
                </a:extLst>
              </p:cNvPr>
              <p:cNvSpPr/>
              <p:nvPr/>
            </p:nvSpPr>
            <p:spPr>
              <a:xfrm>
                <a:off x="5993695" y="3475071"/>
                <a:ext cx="446444" cy="446444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" name="Cube 169">
                <a:extLst>
                  <a:ext uri="{FF2B5EF4-FFF2-40B4-BE49-F238E27FC236}">
                    <a16:creationId xmlns:a16="http://schemas.microsoft.com/office/drawing/2014/main" id="{B806B124-F41A-48BC-8EC9-FEB76EF13132}"/>
                  </a:ext>
                </a:extLst>
              </p:cNvPr>
              <p:cNvSpPr/>
              <p:nvPr/>
            </p:nvSpPr>
            <p:spPr>
              <a:xfrm>
                <a:off x="5993695" y="3151079"/>
                <a:ext cx="446444" cy="446444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" name="Cube 170">
                <a:extLst>
                  <a:ext uri="{FF2B5EF4-FFF2-40B4-BE49-F238E27FC236}">
                    <a16:creationId xmlns:a16="http://schemas.microsoft.com/office/drawing/2014/main" id="{A0CF1A21-864D-486F-8592-7F56EDDDD2D1}"/>
                  </a:ext>
                </a:extLst>
              </p:cNvPr>
              <p:cNvSpPr/>
              <p:nvPr/>
            </p:nvSpPr>
            <p:spPr>
              <a:xfrm>
                <a:off x="5993695" y="2827088"/>
                <a:ext cx="446444" cy="446444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" name="Cube 171">
                <a:extLst>
                  <a:ext uri="{FF2B5EF4-FFF2-40B4-BE49-F238E27FC236}">
                    <a16:creationId xmlns:a16="http://schemas.microsoft.com/office/drawing/2014/main" id="{1CBAFE00-5E1D-48AF-A6FE-3A27CD6C4EDD}"/>
                  </a:ext>
                </a:extLst>
              </p:cNvPr>
              <p:cNvSpPr/>
              <p:nvPr/>
            </p:nvSpPr>
            <p:spPr>
              <a:xfrm>
                <a:off x="5993694" y="2511175"/>
                <a:ext cx="446444" cy="446444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A7D98B2-AA8B-4159-A66D-66334E2E4706}"/>
              </a:ext>
            </a:extLst>
          </p:cNvPr>
          <p:cNvGrpSpPr/>
          <p:nvPr/>
        </p:nvGrpSpPr>
        <p:grpSpPr>
          <a:xfrm>
            <a:off x="9263520" y="2072812"/>
            <a:ext cx="2025719" cy="3637315"/>
            <a:chOff x="9263520" y="2072812"/>
            <a:chExt cx="2025719" cy="3637315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D3EDBA9C-2D98-4382-9501-A7C4E16B0076}"/>
                </a:ext>
              </a:extLst>
            </p:cNvPr>
            <p:cNvGrpSpPr/>
            <p:nvPr/>
          </p:nvGrpSpPr>
          <p:grpSpPr>
            <a:xfrm>
              <a:off x="10839000" y="4145671"/>
              <a:ext cx="450239" cy="1430473"/>
              <a:chOff x="9760105" y="4216252"/>
              <a:chExt cx="450239" cy="1430473"/>
            </a:xfrm>
          </p:grpSpPr>
          <p:sp>
            <p:nvSpPr>
              <p:cNvPr id="155" name="Cube 154">
                <a:extLst>
                  <a:ext uri="{FF2B5EF4-FFF2-40B4-BE49-F238E27FC236}">
                    <a16:creationId xmlns:a16="http://schemas.microsoft.com/office/drawing/2014/main" id="{6CD5EAB6-6F52-4D87-A7C2-24E186612E21}"/>
                  </a:ext>
                </a:extLst>
              </p:cNvPr>
              <p:cNvSpPr/>
              <p:nvPr/>
            </p:nvSpPr>
            <p:spPr>
              <a:xfrm>
                <a:off x="9760106" y="5196487"/>
                <a:ext cx="450238" cy="450238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" name="Cube 155">
                <a:extLst>
                  <a:ext uri="{FF2B5EF4-FFF2-40B4-BE49-F238E27FC236}">
                    <a16:creationId xmlns:a16="http://schemas.microsoft.com/office/drawing/2014/main" id="{0D3E4A3F-085A-4023-80C9-140C7DDC5D2C}"/>
                  </a:ext>
                </a:extLst>
              </p:cNvPr>
              <p:cNvSpPr/>
              <p:nvPr/>
            </p:nvSpPr>
            <p:spPr>
              <a:xfrm>
                <a:off x="9760106" y="4869742"/>
                <a:ext cx="450238" cy="450238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7" name="Cube 156">
                <a:extLst>
                  <a:ext uri="{FF2B5EF4-FFF2-40B4-BE49-F238E27FC236}">
                    <a16:creationId xmlns:a16="http://schemas.microsoft.com/office/drawing/2014/main" id="{07D26109-B4A9-4E0B-B334-29BAF8079965}"/>
                  </a:ext>
                </a:extLst>
              </p:cNvPr>
              <p:cNvSpPr/>
              <p:nvPr/>
            </p:nvSpPr>
            <p:spPr>
              <a:xfrm>
                <a:off x="9760106" y="4542997"/>
                <a:ext cx="450238" cy="450238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8" name="Cube 157">
                <a:extLst>
                  <a:ext uri="{FF2B5EF4-FFF2-40B4-BE49-F238E27FC236}">
                    <a16:creationId xmlns:a16="http://schemas.microsoft.com/office/drawing/2014/main" id="{16B1A9AD-0FFC-4484-93A0-354B40387BD6}"/>
                  </a:ext>
                </a:extLst>
              </p:cNvPr>
              <p:cNvSpPr/>
              <p:nvPr/>
            </p:nvSpPr>
            <p:spPr>
              <a:xfrm>
                <a:off x="9760105" y="4216252"/>
                <a:ext cx="450238" cy="450238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0415F0A-6748-42E8-85DB-D71CB9B363D6}"/>
                </a:ext>
              </a:extLst>
            </p:cNvPr>
            <p:cNvGrpSpPr/>
            <p:nvPr/>
          </p:nvGrpSpPr>
          <p:grpSpPr>
            <a:xfrm>
              <a:off x="9263520" y="2072812"/>
              <a:ext cx="1404253" cy="3637315"/>
              <a:chOff x="1765970" y="2176829"/>
              <a:chExt cx="1404253" cy="3637315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1FC5E514-773C-4B5C-9978-4A8B5C94746B}"/>
                  </a:ext>
                </a:extLst>
              </p:cNvPr>
              <p:cNvGrpSpPr/>
              <p:nvPr/>
            </p:nvGrpSpPr>
            <p:grpSpPr>
              <a:xfrm>
                <a:off x="1765970" y="2176829"/>
                <a:ext cx="666968" cy="3637315"/>
                <a:chOff x="1728994" y="1979309"/>
                <a:chExt cx="691662" cy="3771987"/>
              </a:xfrm>
            </p:grpSpPr>
            <p:sp>
              <p:nvSpPr>
                <p:cNvPr id="83" name="Rectangle: Rounded Corners 82">
                  <a:extLst>
                    <a:ext uri="{FF2B5EF4-FFF2-40B4-BE49-F238E27FC236}">
                      <a16:creationId xmlns:a16="http://schemas.microsoft.com/office/drawing/2014/main" id="{FCF5A948-7D25-43A9-AAE8-1566394F1BFD}"/>
                    </a:ext>
                  </a:extLst>
                </p:cNvPr>
                <p:cNvSpPr/>
                <p:nvPr/>
              </p:nvSpPr>
              <p:spPr>
                <a:xfrm>
                  <a:off x="1728994" y="1979309"/>
                  <a:ext cx="691662" cy="3771987"/>
                </a:xfrm>
                <a:prstGeom prst="roundRect">
                  <a:avLst/>
                </a:prstGeom>
                <a:solidFill>
                  <a:srgbClr val="FBE1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D9BF1527-0719-4AED-8B9C-AEC02BC34AB9}"/>
                    </a:ext>
                  </a:extLst>
                </p:cNvPr>
                <p:cNvGrpSpPr/>
                <p:nvPr/>
              </p:nvGrpSpPr>
              <p:grpSpPr>
                <a:xfrm>
                  <a:off x="1843335" y="2116217"/>
                  <a:ext cx="462979" cy="3498170"/>
                  <a:chOff x="914393" y="1462784"/>
                  <a:chExt cx="555634" cy="4198243"/>
                </a:xfrm>
              </p:grpSpPr>
              <p:sp>
                <p:nvSpPr>
                  <p:cNvPr id="85" name="Cube 84">
                    <a:extLst>
                      <a:ext uri="{FF2B5EF4-FFF2-40B4-BE49-F238E27FC236}">
                        <a16:creationId xmlns:a16="http://schemas.microsoft.com/office/drawing/2014/main" id="{E08C9E42-7524-4618-B955-0DA75AA10FA9}"/>
                      </a:ext>
                    </a:extLst>
                  </p:cNvPr>
                  <p:cNvSpPr/>
                  <p:nvPr/>
                </p:nvSpPr>
                <p:spPr>
                  <a:xfrm>
                    <a:off x="914400" y="5105400"/>
                    <a:ext cx="555627" cy="555627"/>
                  </a:xfrm>
                  <a:prstGeom prst="cube">
                    <a:avLst/>
                  </a:prstGeom>
                  <a:solidFill>
                    <a:srgbClr val="EF8476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6" name="Cube 85">
                    <a:extLst>
                      <a:ext uri="{FF2B5EF4-FFF2-40B4-BE49-F238E27FC236}">
                        <a16:creationId xmlns:a16="http://schemas.microsoft.com/office/drawing/2014/main" id="{CA92A523-C84A-47A5-97E3-F2A579623C8A}"/>
                      </a:ext>
                    </a:extLst>
                  </p:cNvPr>
                  <p:cNvSpPr/>
                  <p:nvPr/>
                </p:nvSpPr>
                <p:spPr>
                  <a:xfrm>
                    <a:off x="914399" y="4702173"/>
                    <a:ext cx="555627" cy="555627"/>
                  </a:xfrm>
                  <a:prstGeom prst="cube">
                    <a:avLst/>
                  </a:prstGeom>
                  <a:solidFill>
                    <a:srgbClr val="EF8476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7" name="Cube 86">
                    <a:extLst>
                      <a:ext uri="{FF2B5EF4-FFF2-40B4-BE49-F238E27FC236}">
                        <a16:creationId xmlns:a16="http://schemas.microsoft.com/office/drawing/2014/main" id="{6FE24E66-6E1F-4A6E-827C-774EA9D99A2F}"/>
                      </a:ext>
                    </a:extLst>
                  </p:cNvPr>
                  <p:cNvSpPr/>
                  <p:nvPr/>
                </p:nvSpPr>
                <p:spPr>
                  <a:xfrm>
                    <a:off x="914399" y="4298946"/>
                    <a:ext cx="555627" cy="555627"/>
                  </a:xfrm>
                  <a:prstGeom prst="cube">
                    <a:avLst/>
                  </a:prstGeom>
                  <a:solidFill>
                    <a:srgbClr val="EF8476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8" name="Cube 87">
                    <a:extLst>
                      <a:ext uri="{FF2B5EF4-FFF2-40B4-BE49-F238E27FC236}">
                        <a16:creationId xmlns:a16="http://schemas.microsoft.com/office/drawing/2014/main" id="{7A250F60-98A5-41EB-8575-2E254E67737E}"/>
                      </a:ext>
                    </a:extLst>
                  </p:cNvPr>
                  <p:cNvSpPr/>
                  <p:nvPr/>
                </p:nvSpPr>
                <p:spPr>
                  <a:xfrm>
                    <a:off x="914398" y="3895719"/>
                    <a:ext cx="555627" cy="555627"/>
                  </a:xfrm>
                  <a:prstGeom prst="cube">
                    <a:avLst/>
                  </a:prstGeom>
                  <a:solidFill>
                    <a:srgbClr val="EF8476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9" name="Cube 88">
                    <a:extLst>
                      <a:ext uri="{FF2B5EF4-FFF2-40B4-BE49-F238E27FC236}">
                        <a16:creationId xmlns:a16="http://schemas.microsoft.com/office/drawing/2014/main" id="{8F2787A2-07B5-42DD-86BE-54D34E147E75}"/>
                      </a:ext>
                    </a:extLst>
                  </p:cNvPr>
                  <p:cNvSpPr/>
                  <p:nvPr/>
                </p:nvSpPr>
                <p:spPr>
                  <a:xfrm>
                    <a:off x="914397" y="3492492"/>
                    <a:ext cx="555627" cy="555627"/>
                  </a:xfrm>
                  <a:prstGeom prst="cube">
                    <a:avLst/>
                  </a:prstGeom>
                  <a:solidFill>
                    <a:srgbClr val="EF8476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0" name="Cube 89">
                    <a:extLst>
                      <a:ext uri="{FF2B5EF4-FFF2-40B4-BE49-F238E27FC236}">
                        <a16:creationId xmlns:a16="http://schemas.microsoft.com/office/drawing/2014/main" id="{33068D46-4716-4E88-8450-7FAAADDC69F0}"/>
                      </a:ext>
                    </a:extLst>
                  </p:cNvPr>
                  <p:cNvSpPr/>
                  <p:nvPr/>
                </p:nvSpPr>
                <p:spPr>
                  <a:xfrm>
                    <a:off x="914396" y="3065638"/>
                    <a:ext cx="555627" cy="555627"/>
                  </a:xfrm>
                  <a:prstGeom prst="cube">
                    <a:avLst/>
                  </a:prstGeom>
                  <a:solidFill>
                    <a:srgbClr val="EF8476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1" name="Cube 90">
                    <a:extLst>
                      <a:ext uri="{FF2B5EF4-FFF2-40B4-BE49-F238E27FC236}">
                        <a16:creationId xmlns:a16="http://schemas.microsoft.com/office/drawing/2014/main" id="{8653EC48-B234-49CC-B584-3C665679ECEC}"/>
                      </a:ext>
                    </a:extLst>
                  </p:cNvPr>
                  <p:cNvSpPr/>
                  <p:nvPr/>
                </p:nvSpPr>
                <p:spPr>
                  <a:xfrm>
                    <a:off x="914396" y="2662411"/>
                    <a:ext cx="555627" cy="555627"/>
                  </a:xfrm>
                  <a:prstGeom prst="cube">
                    <a:avLst/>
                  </a:prstGeom>
                  <a:solidFill>
                    <a:srgbClr val="EF8476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2" name="Cube 91">
                    <a:extLst>
                      <a:ext uri="{FF2B5EF4-FFF2-40B4-BE49-F238E27FC236}">
                        <a16:creationId xmlns:a16="http://schemas.microsoft.com/office/drawing/2014/main" id="{42DE5C30-54E8-4B2E-B510-D2099B98FF1B}"/>
                      </a:ext>
                    </a:extLst>
                  </p:cNvPr>
                  <p:cNvSpPr/>
                  <p:nvPr/>
                </p:nvSpPr>
                <p:spPr>
                  <a:xfrm>
                    <a:off x="914395" y="2259184"/>
                    <a:ext cx="555627" cy="555627"/>
                  </a:xfrm>
                  <a:prstGeom prst="cube">
                    <a:avLst/>
                  </a:prstGeom>
                  <a:solidFill>
                    <a:srgbClr val="EF8476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3" name="Cube 92">
                    <a:extLst>
                      <a:ext uri="{FF2B5EF4-FFF2-40B4-BE49-F238E27FC236}">
                        <a16:creationId xmlns:a16="http://schemas.microsoft.com/office/drawing/2014/main" id="{5DBFB808-BD67-400B-8A42-C66EB81DC7E8}"/>
                      </a:ext>
                    </a:extLst>
                  </p:cNvPr>
                  <p:cNvSpPr/>
                  <p:nvPr/>
                </p:nvSpPr>
                <p:spPr>
                  <a:xfrm>
                    <a:off x="914394" y="1866011"/>
                    <a:ext cx="555627" cy="555627"/>
                  </a:xfrm>
                  <a:prstGeom prst="cube">
                    <a:avLst/>
                  </a:prstGeom>
                  <a:solidFill>
                    <a:srgbClr val="EF8476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4" name="Cube 93">
                    <a:extLst>
                      <a:ext uri="{FF2B5EF4-FFF2-40B4-BE49-F238E27FC236}">
                        <a16:creationId xmlns:a16="http://schemas.microsoft.com/office/drawing/2014/main" id="{84A1C4C6-FBDB-42E9-BDFE-E52A1C3E925C}"/>
                      </a:ext>
                    </a:extLst>
                  </p:cNvPr>
                  <p:cNvSpPr/>
                  <p:nvPr/>
                </p:nvSpPr>
                <p:spPr>
                  <a:xfrm>
                    <a:off x="914393" y="1462784"/>
                    <a:ext cx="555627" cy="555627"/>
                  </a:xfrm>
                  <a:prstGeom prst="cube">
                    <a:avLst/>
                  </a:prstGeom>
                  <a:solidFill>
                    <a:srgbClr val="EF8476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B1AFFBB9-D63D-433D-8A00-3FC35163001C}"/>
                  </a:ext>
                </a:extLst>
              </p:cNvPr>
              <p:cNvGrpSpPr/>
              <p:nvPr/>
            </p:nvGrpSpPr>
            <p:grpSpPr>
              <a:xfrm>
                <a:off x="2503255" y="2176829"/>
                <a:ext cx="666968" cy="3637315"/>
                <a:chOff x="1728994" y="1979309"/>
                <a:chExt cx="691662" cy="3771987"/>
              </a:xfrm>
            </p:grpSpPr>
            <p:sp>
              <p:nvSpPr>
                <p:cNvPr id="71" name="Rectangle: Rounded Corners 70">
                  <a:extLst>
                    <a:ext uri="{FF2B5EF4-FFF2-40B4-BE49-F238E27FC236}">
                      <a16:creationId xmlns:a16="http://schemas.microsoft.com/office/drawing/2014/main" id="{C545AD5B-0A95-402D-83CF-F417B4834B24}"/>
                    </a:ext>
                  </a:extLst>
                </p:cNvPr>
                <p:cNvSpPr/>
                <p:nvPr/>
              </p:nvSpPr>
              <p:spPr>
                <a:xfrm>
                  <a:off x="1728994" y="1979309"/>
                  <a:ext cx="691662" cy="3771987"/>
                </a:xfrm>
                <a:prstGeom prst="roundRect">
                  <a:avLst/>
                </a:prstGeom>
                <a:solidFill>
                  <a:srgbClr val="FBE1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FA6A8D73-4065-427D-AB30-33C1A84B9A84}"/>
                    </a:ext>
                  </a:extLst>
                </p:cNvPr>
                <p:cNvGrpSpPr/>
                <p:nvPr/>
              </p:nvGrpSpPr>
              <p:grpSpPr>
                <a:xfrm>
                  <a:off x="1843335" y="2116217"/>
                  <a:ext cx="462979" cy="3498170"/>
                  <a:chOff x="914393" y="1462784"/>
                  <a:chExt cx="555634" cy="4198243"/>
                </a:xfrm>
              </p:grpSpPr>
              <p:sp>
                <p:nvSpPr>
                  <p:cNvPr id="73" name="Cube 72">
                    <a:extLst>
                      <a:ext uri="{FF2B5EF4-FFF2-40B4-BE49-F238E27FC236}">
                        <a16:creationId xmlns:a16="http://schemas.microsoft.com/office/drawing/2014/main" id="{0DB0F5A6-869F-493D-A7F3-FB286351BBE6}"/>
                      </a:ext>
                    </a:extLst>
                  </p:cNvPr>
                  <p:cNvSpPr/>
                  <p:nvPr/>
                </p:nvSpPr>
                <p:spPr>
                  <a:xfrm>
                    <a:off x="914400" y="5105400"/>
                    <a:ext cx="555627" cy="555627"/>
                  </a:xfrm>
                  <a:prstGeom prst="cube">
                    <a:avLst/>
                  </a:prstGeom>
                  <a:solidFill>
                    <a:srgbClr val="EF8476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4" name="Cube 73">
                    <a:extLst>
                      <a:ext uri="{FF2B5EF4-FFF2-40B4-BE49-F238E27FC236}">
                        <a16:creationId xmlns:a16="http://schemas.microsoft.com/office/drawing/2014/main" id="{9571C73C-F73F-4341-82DD-7FC25F0D25C7}"/>
                      </a:ext>
                    </a:extLst>
                  </p:cNvPr>
                  <p:cNvSpPr/>
                  <p:nvPr/>
                </p:nvSpPr>
                <p:spPr>
                  <a:xfrm>
                    <a:off x="914399" y="4702173"/>
                    <a:ext cx="555627" cy="555627"/>
                  </a:xfrm>
                  <a:prstGeom prst="cube">
                    <a:avLst/>
                  </a:prstGeom>
                  <a:solidFill>
                    <a:srgbClr val="EF8476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5" name="Cube 74">
                    <a:extLst>
                      <a:ext uri="{FF2B5EF4-FFF2-40B4-BE49-F238E27FC236}">
                        <a16:creationId xmlns:a16="http://schemas.microsoft.com/office/drawing/2014/main" id="{F6C50246-817F-4227-9EF3-8C994EC9786C}"/>
                      </a:ext>
                    </a:extLst>
                  </p:cNvPr>
                  <p:cNvSpPr/>
                  <p:nvPr/>
                </p:nvSpPr>
                <p:spPr>
                  <a:xfrm>
                    <a:off x="914399" y="4298946"/>
                    <a:ext cx="555627" cy="555627"/>
                  </a:xfrm>
                  <a:prstGeom prst="cube">
                    <a:avLst/>
                  </a:prstGeom>
                  <a:solidFill>
                    <a:srgbClr val="EF8476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6" name="Cube 75">
                    <a:extLst>
                      <a:ext uri="{FF2B5EF4-FFF2-40B4-BE49-F238E27FC236}">
                        <a16:creationId xmlns:a16="http://schemas.microsoft.com/office/drawing/2014/main" id="{EFA5ABD9-5A91-4CFC-94D4-809F1E7BB841}"/>
                      </a:ext>
                    </a:extLst>
                  </p:cNvPr>
                  <p:cNvSpPr/>
                  <p:nvPr/>
                </p:nvSpPr>
                <p:spPr>
                  <a:xfrm>
                    <a:off x="914398" y="3895719"/>
                    <a:ext cx="555627" cy="555627"/>
                  </a:xfrm>
                  <a:prstGeom prst="cube">
                    <a:avLst/>
                  </a:prstGeom>
                  <a:solidFill>
                    <a:srgbClr val="EF8476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7" name="Cube 76">
                    <a:extLst>
                      <a:ext uri="{FF2B5EF4-FFF2-40B4-BE49-F238E27FC236}">
                        <a16:creationId xmlns:a16="http://schemas.microsoft.com/office/drawing/2014/main" id="{DC83EE90-1CCA-414E-9F66-F384F3C82342}"/>
                      </a:ext>
                    </a:extLst>
                  </p:cNvPr>
                  <p:cNvSpPr/>
                  <p:nvPr/>
                </p:nvSpPr>
                <p:spPr>
                  <a:xfrm>
                    <a:off x="914397" y="3492492"/>
                    <a:ext cx="555627" cy="555627"/>
                  </a:xfrm>
                  <a:prstGeom prst="cube">
                    <a:avLst/>
                  </a:prstGeom>
                  <a:solidFill>
                    <a:srgbClr val="EF8476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8" name="Cube 77">
                    <a:extLst>
                      <a:ext uri="{FF2B5EF4-FFF2-40B4-BE49-F238E27FC236}">
                        <a16:creationId xmlns:a16="http://schemas.microsoft.com/office/drawing/2014/main" id="{D60F8B5B-063D-4EC2-8A20-D92975303B32}"/>
                      </a:ext>
                    </a:extLst>
                  </p:cNvPr>
                  <p:cNvSpPr/>
                  <p:nvPr/>
                </p:nvSpPr>
                <p:spPr>
                  <a:xfrm>
                    <a:off x="914396" y="3065638"/>
                    <a:ext cx="555627" cy="555627"/>
                  </a:xfrm>
                  <a:prstGeom prst="cube">
                    <a:avLst/>
                  </a:prstGeom>
                  <a:solidFill>
                    <a:srgbClr val="EF8476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9" name="Cube 78">
                    <a:extLst>
                      <a:ext uri="{FF2B5EF4-FFF2-40B4-BE49-F238E27FC236}">
                        <a16:creationId xmlns:a16="http://schemas.microsoft.com/office/drawing/2014/main" id="{04C40E9E-E930-45B8-8EC2-CE373FAB06C3}"/>
                      </a:ext>
                    </a:extLst>
                  </p:cNvPr>
                  <p:cNvSpPr/>
                  <p:nvPr/>
                </p:nvSpPr>
                <p:spPr>
                  <a:xfrm>
                    <a:off x="914396" y="2662411"/>
                    <a:ext cx="555627" cy="555627"/>
                  </a:xfrm>
                  <a:prstGeom prst="cube">
                    <a:avLst/>
                  </a:prstGeom>
                  <a:solidFill>
                    <a:srgbClr val="EF8476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0" name="Cube 79">
                    <a:extLst>
                      <a:ext uri="{FF2B5EF4-FFF2-40B4-BE49-F238E27FC236}">
                        <a16:creationId xmlns:a16="http://schemas.microsoft.com/office/drawing/2014/main" id="{B5C1DFDA-13D1-4F36-93FA-51083E0ABED9}"/>
                      </a:ext>
                    </a:extLst>
                  </p:cNvPr>
                  <p:cNvSpPr/>
                  <p:nvPr/>
                </p:nvSpPr>
                <p:spPr>
                  <a:xfrm>
                    <a:off x="914395" y="2259184"/>
                    <a:ext cx="555627" cy="555627"/>
                  </a:xfrm>
                  <a:prstGeom prst="cube">
                    <a:avLst/>
                  </a:prstGeom>
                  <a:solidFill>
                    <a:srgbClr val="EF8476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" name="Cube 80">
                    <a:extLst>
                      <a:ext uri="{FF2B5EF4-FFF2-40B4-BE49-F238E27FC236}">
                        <a16:creationId xmlns:a16="http://schemas.microsoft.com/office/drawing/2014/main" id="{2A623528-62FC-40C7-9845-DD6EA6A31467}"/>
                      </a:ext>
                    </a:extLst>
                  </p:cNvPr>
                  <p:cNvSpPr/>
                  <p:nvPr/>
                </p:nvSpPr>
                <p:spPr>
                  <a:xfrm>
                    <a:off x="914394" y="1866011"/>
                    <a:ext cx="555627" cy="555627"/>
                  </a:xfrm>
                  <a:prstGeom prst="cube">
                    <a:avLst/>
                  </a:prstGeom>
                  <a:solidFill>
                    <a:srgbClr val="EF8476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2" name="Cube 81">
                    <a:extLst>
                      <a:ext uri="{FF2B5EF4-FFF2-40B4-BE49-F238E27FC236}">
                        <a16:creationId xmlns:a16="http://schemas.microsoft.com/office/drawing/2014/main" id="{4ADC99AA-2463-445B-9F1B-CE79791B7D96}"/>
                      </a:ext>
                    </a:extLst>
                  </p:cNvPr>
                  <p:cNvSpPr/>
                  <p:nvPr/>
                </p:nvSpPr>
                <p:spPr>
                  <a:xfrm>
                    <a:off x="914393" y="1462784"/>
                    <a:ext cx="555627" cy="555627"/>
                  </a:xfrm>
                  <a:prstGeom prst="cube">
                    <a:avLst/>
                  </a:prstGeom>
                  <a:solidFill>
                    <a:srgbClr val="EF8476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</p:grpSp>
      <p:sp>
        <p:nvSpPr>
          <p:cNvPr id="159" name="Cube 158">
            <a:extLst>
              <a:ext uri="{FF2B5EF4-FFF2-40B4-BE49-F238E27FC236}">
                <a16:creationId xmlns:a16="http://schemas.microsoft.com/office/drawing/2014/main" id="{A51D1265-AA1D-4E08-B195-86BCC28A33F9}"/>
              </a:ext>
            </a:extLst>
          </p:cNvPr>
          <p:cNvSpPr/>
          <p:nvPr/>
        </p:nvSpPr>
        <p:spPr>
          <a:xfrm>
            <a:off x="10839000" y="3802437"/>
            <a:ext cx="450238" cy="450238"/>
          </a:xfrm>
          <a:prstGeom prst="cube">
            <a:avLst/>
          </a:prstGeom>
          <a:solidFill>
            <a:srgbClr val="EF84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97" name="Cube 196">
            <a:extLst>
              <a:ext uri="{FF2B5EF4-FFF2-40B4-BE49-F238E27FC236}">
                <a16:creationId xmlns:a16="http://schemas.microsoft.com/office/drawing/2014/main" id="{C5D13D3C-BAA4-41D1-AD49-C76C0CD20896}"/>
              </a:ext>
            </a:extLst>
          </p:cNvPr>
          <p:cNvSpPr/>
          <p:nvPr/>
        </p:nvSpPr>
        <p:spPr>
          <a:xfrm>
            <a:off x="9691274" y="3801870"/>
            <a:ext cx="450238" cy="450238"/>
          </a:xfrm>
          <a:prstGeom prst="cube">
            <a:avLst/>
          </a:prstGeom>
          <a:solidFill>
            <a:srgbClr val="EF84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28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1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8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9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1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2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3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1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7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1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0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1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1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4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5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8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9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6" dur="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7" dur="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61" dur="5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2" presetClass="exit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64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22" presetClass="exit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67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22" presetClass="exit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70" dur="50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22" presetClass="exit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73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6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3.7037E-7 L 0.12435 -0.00069 " pathEditMode="relative" rAng="0" ptsTypes="AA">
                                          <p:cBhvr>
                                            <p:cTn id="77" dur="1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211" y="-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9" presetID="35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1.48148E-6 L -0.09505 0.00023 " pathEditMode="relative" rAng="0" ptsTypes="AA">
                                          <p:cBhvr>
                                            <p:cTn id="80" dur="125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753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1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1.11111E-6 L -0.09414 0.00162 " pathEditMode="relative" rAng="0" ptsTypes="AA">
                                          <p:cBhvr>
                                            <p:cTn id="8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714" y="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84" presetID="1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87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90" presetID="0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39 0.00046 C -0.00078 -0.09792 -0.00091 -0.19607 -0.00104 -0.29422 L -0.18086 -0.29352 L -0.18164 -0.23889 L -0.18164 -0.23866 " pathEditMode="relative" rAng="0" ptsTypes="AAAAA">
                                          <p:cBhvr>
                                            <p:cTn id="91" dur="20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063" y="-1474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9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10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1" dur="10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10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42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1.85185E-6 L -0.32213 -0.52014 " pathEditMode="relative" rAng="0" ptsTypes="AA">
                                          <p:cBhvr>
                                            <p:cTn id="106" dur="1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107" y="-260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28" grpId="0" animBg="1"/>
          <p:bldP spid="115" grpId="0"/>
          <p:bldP spid="115" grpId="1"/>
          <p:bldP spid="20" grpId="0" animBg="1"/>
          <p:bldP spid="149" grpId="0"/>
          <p:bldP spid="149" grpId="1"/>
          <p:bldP spid="150" grpId="0"/>
          <p:bldP spid="150" grpId="1"/>
          <p:bldP spid="151" grpId="0" animBg="1"/>
          <p:bldP spid="151" grpId="1" animBg="1"/>
          <p:bldP spid="152" grpId="0" animBg="1"/>
          <p:bldP spid="152" grpId="1" animBg="1"/>
          <p:bldP spid="153" grpId="0" animBg="1"/>
          <p:bldP spid="153" grpId="1" animBg="1"/>
          <p:bldP spid="159" grpId="0" animBg="1"/>
          <p:bldP spid="159" grpId="1" animBg="1"/>
          <p:bldP spid="159" grpId="2" animBg="1"/>
          <p:bldP spid="197" grpId="0" animBg="1"/>
          <p:bldP spid="197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2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61" dur="5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2" presetClass="exit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64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22" presetClass="exit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67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22" presetClass="exit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70" dur="50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22" presetClass="exit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73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6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3.7037E-7 L 0.12435 -0.00069 " pathEditMode="relative" rAng="0" ptsTypes="AA">
                                          <p:cBhvr>
                                            <p:cTn id="77" dur="1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211" y="-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9" presetID="35" presetClass="path" presetSubtype="0" accel="50000" decel="50000" fill="hold" grpId="3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1.48148E-6 L -0.09505 0.00023 " pathEditMode="relative" rAng="0" ptsTypes="AA">
                                          <p:cBhvr>
                                            <p:cTn id="80" dur="125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753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1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1.11111E-6 L -0.09414 0.00162 " pathEditMode="relative" rAng="0" ptsTypes="AA">
                                          <p:cBhvr>
                                            <p:cTn id="8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714" y="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84" presetID="1" presetClass="exit" presetSubtype="0" fill="hold" grpId="4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87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90" presetID="0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39 0.00046 C -0.00078 -0.09792 -0.00091 -0.19607 -0.00104 -0.29422 L -0.18086 -0.29352 L -0.18164 -0.23889 L -0.18164 -0.23866 " pathEditMode="relative" rAng="0" ptsTypes="AAAAA">
                                          <p:cBhvr>
                                            <p:cTn id="91" dur="20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063" y="-1474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9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10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1" dur="10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10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42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1.85185E-6 L -0.32213 -0.52014 " pathEditMode="relative" rAng="0" ptsTypes="AA">
                                          <p:cBhvr>
                                            <p:cTn id="106" dur="1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107" y="-260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28" grpId="0" animBg="1"/>
          <p:bldP spid="115" grpId="0"/>
          <p:bldP spid="115" grpId="1"/>
          <p:bldP spid="20" grpId="0" animBg="1"/>
          <p:bldP spid="149" grpId="0"/>
          <p:bldP spid="149" grpId="1"/>
          <p:bldP spid="150" grpId="0"/>
          <p:bldP spid="150" grpId="1"/>
          <p:bldP spid="151" grpId="0" animBg="1"/>
          <p:bldP spid="151" grpId="1" animBg="1"/>
          <p:bldP spid="152" grpId="0" animBg="1"/>
          <p:bldP spid="152" grpId="1" animBg="1"/>
          <p:bldP spid="153" grpId="0" animBg="1"/>
          <p:bldP spid="153" grpId="1" animBg="1"/>
          <p:bldP spid="159" grpId="2" animBg="1"/>
          <p:bldP spid="159" grpId="3" animBg="1"/>
          <p:bldP spid="159" grpId="4" animBg="1"/>
          <p:bldP spid="197" grpId="0" animBg="1"/>
          <p:bldP spid="197" grpId="1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 rot="16200000">
            <a:off x="4983297" y="2861790"/>
            <a:ext cx="1363657" cy="3217025"/>
          </a:xfrm>
          <a:prstGeom prst="ellipse">
            <a:avLst/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6" name="Rectangle: Rounded Corners 207">
            <a:extLst>
              <a:ext uri="{FF2B5EF4-FFF2-40B4-BE49-F238E27FC236}">
                <a16:creationId xmlns:a16="http://schemas.microsoft.com/office/drawing/2014/main" id="{6D1F5226-52E8-42BC-9364-C4FD69E4AB67}"/>
              </a:ext>
            </a:extLst>
          </p:cNvPr>
          <p:cNvSpPr/>
          <p:nvPr/>
        </p:nvSpPr>
        <p:spPr>
          <a:xfrm>
            <a:off x="4480904" y="606481"/>
            <a:ext cx="2639359" cy="780359"/>
          </a:xfrm>
          <a:prstGeom prst="roundRect">
            <a:avLst>
              <a:gd name="adj" fmla="val 37824"/>
            </a:avLst>
          </a:prstGeom>
          <a:solidFill>
            <a:srgbClr val="EF8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15287AB-4E3F-4EC0-B3AD-E0B6FF09AB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3077"/>
          <a:stretch/>
        </p:blipFill>
        <p:spPr>
          <a:xfrm>
            <a:off x="0" y="457200"/>
            <a:ext cx="3098796" cy="929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B270DB-49B5-4045-9408-0C422176710A}"/>
              </a:ext>
            </a:extLst>
          </p:cNvPr>
          <p:cNvSpPr txBox="1"/>
          <p:nvPr/>
        </p:nvSpPr>
        <p:spPr>
          <a:xfrm>
            <a:off x="304800" y="645021"/>
            <a:ext cx="207268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CÙNG HỌC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564A79-2D4F-4B9C-892F-E06198E170D1}"/>
              </a:ext>
            </a:extLst>
          </p:cNvPr>
          <p:cNvSpPr txBox="1"/>
          <p:nvPr/>
        </p:nvSpPr>
        <p:spPr>
          <a:xfrm>
            <a:off x="3591942" y="2474495"/>
            <a:ext cx="6184963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30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29     +      25     </a:t>
            </a:r>
            <a:r>
              <a:rPr kumimoji="0" lang="en-US" sz="5400" b="0" i="0" u="none" strike="noStrike" kern="1200" cap="none" spc="30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= …</a:t>
            </a:r>
            <a:endParaRPr kumimoji="0" lang="en-US" sz="4400" b="0" i="0" u="none" strike="noStrike" kern="1200" cap="none" spc="30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07AD2790-58E8-4708-93ED-93BF0CEB5BC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1390959">
            <a:off x="6533956" y="597606"/>
            <a:ext cx="395036" cy="58995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516396" y="3215618"/>
            <a:ext cx="1233134" cy="629266"/>
            <a:chOff x="4565033" y="3288718"/>
            <a:chExt cx="1233134" cy="62926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4565033" y="3288718"/>
              <a:ext cx="629267" cy="62926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68900" y="3288718"/>
              <a:ext cx="629267" cy="62926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/>
          <p:cNvSpPr/>
          <p:nvPr/>
        </p:nvSpPr>
        <p:spPr>
          <a:xfrm>
            <a:off x="5992945" y="3965048"/>
            <a:ext cx="1046902" cy="10105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7503089" y="3965048"/>
            <a:ext cx="1046902" cy="10105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B564A79-2D4F-4B9C-892F-E06198E170D1}"/>
              </a:ext>
            </a:extLst>
          </p:cNvPr>
          <p:cNvSpPr txBox="1"/>
          <p:nvPr/>
        </p:nvSpPr>
        <p:spPr>
          <a:xfrm>
            <a:off x="6343271" y="4026318"/>
            <a:ext cx="346249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1</a:t>
            </a:r>
            <a:endParaRPr kumimoji="0" lang="en-US" sz="44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B564A79-2D4F-4B9C-892F-E06198E170D1}"/>
              </a:ext>
            </a:extLst>
          </p:cNvPr>
          <p:cNvSpPr txBox="1"/>
          <p:nvPr/>
        </p:nvSpPr>
        <p:spPr>
          <a:xfrm>
            <a:off x="7623964" y="4054803"/>
            <a:ext cx="85440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24</a:t>
            </a:r>
            <a:endParaRPr kumimoji="0" lang="en-US" sz="44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B564A79-2D4F-4B9C-892F-E06198E170D1}"/>
              </a:ext>
            </a:extLst>
          </p:cNvPr>
          <p:cNvSpPr txBox="1"/>
          <p:nvPr/>
        </p:nvSpPr>
        <p:spPr>
          <a:xfrm>
            <a:off x="5260623" y="5152131"/>
            <a:ext cx="809004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300" normalizeH="0" baseline="0" noProof="0" dirty="0">
                <a:ln>
                  <a:noFill/>
                </a:ln>
                <a:solidFill>
                  <a:srgbClr val="1B6021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10</a:t>
            </a:r>
            <a:endParaRPr kumimoji="0" lang="en-US" sz="4400" b="0" i="0" u="none" strike="noStrike" kern="1200" cap="none" spc="300" normalizeH="0" baseline="0" noProof="0" dirty="0">
              <a:ln>
                <a:noFill/>
              </a:ln>
              <a:solidFill>
                <a:srgbClr val="1B6021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B564A79-2D4F-4B9C-892F-E06198E170D1}"/>
              </a:ext>
            </a:extLst>
          </p:cNvPr>
          <p:cNvSpPr txBox="1"/>
          <p:nvPr/>
        </p:nvSpPr>
        <p:spPr>
          <a:xfrm>
            <a:off x="8871134" y="2445854"/>
            <a:ext cx="857864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300" normalizeH="0" baseline="0" noProof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54</a:t>
            </a:r>
            <a:endParaRPr kumimoji="0" lang="en-US" sz="4400" b="0" i="0" u="none" strike="noStrike" kern="1200" cap="none" spc="300" normalizeH="0" baseline="0" noProof="0" dirty="0">
              <a:ln>
                <a:noFill/>
              </a:ln>
              <a:solidFill>
                <a:srgbClr val="ED5565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D917500-E33C-48B9-8C58-FDA58B731357}"/>
              </a:ext>
            </a:extLst>
          </p:cNvPr>
          <p:cNvGrpSpPr/>
          <p:nvPr/>
        </p:nvGrpSpPr>
        <p:grpSpPr>
          <a:xfrm>
            <a:off x="3426729" y="3192843"/>
            <a:ext cx="1160488" cy="674816"/>
            <a:chOff x="4565033" y="3288718"/>
            <a:chExt cx="1160488" cy="674816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5A39999-B919-40E7-86CB-BB453E7C7E3A}"/>
                </a:ext>
              </a:extLst>
            </p:cNvPr>
            <p:cNvCxnSpPr/>
            <p:nvPr/>
          </p:nvCxnSpPr>
          <p:spPr>
            <a:xfrm flipH="1">
              <a:off x="4565033" y="3288718"/>
              <a:ext cx="629267" cy="62926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586D0EE-A834-456A-B1D5-3F85F4E14A0E}"/>
                </a:ext>
              </a:extLst>
            </p:cNvPr>
            <p:cNvCxnSpPr>
              <a:cxnSpLocks/>
            </p:cNvCxnSpPr>
            <p:nvPr/>
          </p:nvCxnSpPr>
          <p:spPr>
            <a:xfrm>
              <a:off x="5168900" y="3288718"/>
              <a:ext cx="556621" cy="67481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86549642-F3D0-4694-8958-B633BE6ADAC7}"/>
              </a:ext>
            </a:extLst>
          </p:cNvPr>
          <p:cNvSpPr/>
          <p:nvPr/>
        </p:nvSpPr>
        <p:spPr>
          <a:xfrm>
            <a:off x="2789608" y="3965048"/>
            <a:ext cx="1046902" cy="10105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CC829A9-F6D5-40C3-B63D-56C6442C8BE7}"/>
              </a:ext>
            </a:extLst>
          </p:cNvPr>
          <p:cNvSpPr/>
          <p:nvPr/>
        </p:nvSpPr>
        <p:spPr>
          <a:xfrm>
            <a:off x="4307597" y="3965048"/>
            <a:ext cx="1046902" cy="10105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27D24DE-4FCD-4A07-8562-EBCE0E6997D0}"/>
              </a:ext>
            </a:extLst>
          </p:cNvPr>
          <p:cNvSpPr txBox="1"/>
          <p:nvPr/>
        </p:nvSpPr>
        <p:spPr>
          <a:xfrm>
            <a:off x="2881049" y="3964764"/>
            <a:ext cx="864019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20</a:t>
            </a:r>
            <a:endParaRPr kumimoji="0" lang="en-US" sz="44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B5D07DE-0BAA-42F6-9837-9A24C39D7DF6}"/>
              </a:ext>
            </a:extLst>
          </p:cNvPr>
          <p:cNvSpPr txBox="1"/>
          <p:nvPr/>
        </p:nvSpPr>
        <p:spPr>
          <a:xfrm>
            <a:off x="4610711" y="4036373"/>
            <a:ext cx="442429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9</a:t>
            </a:r>
            <a:endParaRPr kumimoji="0" lang="en-US" sz="44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03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6" grpId="0" animBg="1"/>
      <p:bldP spid="7" grpId="0"/>
      <p:bldP spid="11" grpId="0" animBg="1"/>
      <p:bldP spid="65" grpId="0" animBg="1"/>
      <p:bldP spid="66" grpId="0"/>
      <p:bldP spid="67" grpId="0"/>
      <p:bldP spid="69" grpId="0"/>
      <p:bldP spid="71" grpId="0"/>
      <p:bldP spid="41" grpId="0" animBg="1"/>
      <p:bldP spid="42" grpId="0" animBg="1"/>
      <p:bldP spid="43" grpId="0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6D89F76-116C-4C14-964F-29F8EE036F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3077"/>
          <a:stretch/>
        </p:blipFill>
        <p:spPr>
          <a:xfrm>
            <a:off x="0" y="457200"/>
            <a:ext cx="3098796" cy="929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594176-6C0F-4A7D-95D6-89E12688EA99}"/>
              </a:ext>
            </a:extLst>
          </p:cNvPr>
          <p:cNvSpPr txBox="1"/>
          <p:nvPr/>
        </p:nvSpPr>
        <p:spPr>
          <a:xfrm>
            <a:off x="142095" y="645021"/>
            <a:ext cx="2398093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 HỌC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FBBDB01-86EC-4814-A41E-6220451A2DA8}"/>
              </a:ext>
            </a:extLst>
          </p:cNvPr>
          <p:cNvGrpSpPr/>
          <p:nvPr/>
        </p:nvGrpSpPr>
        <p:grpSpPr>
          <a:xfrm>
            <a:off x="2971800" y="403525"/>
            <a:ext cx="10210800" cy="1036988"/>
            <a:chOff x="2971800" y="403525"/>
            <a:chExt cx="10210800" cy="103698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43B99DA-B578-495C-A1A5-1CE38929F2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-8064"/>
            <a:stretch/>
          </p:blipFill>
          <p:spPr>
            <a:xfrm>
              <a:off x="2971800" y="403525"/>
              <a:ext cx="10210800" cy="10369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D6F450E-0937-462F-BEBD-006492F859BE}"/>
                </a:ext>
              </a:extLst>
            </p:cNvPr>
            <p:cNvSpPr txBox="1"/>
            <p:nvPr/>
          </p:nvSpPr>
          <p:spPr>
            <a:xfrm>
              <a:off x="3340892" y="685800"/>
              <a:ext cx="8875828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cộng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29 + 25 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37C1B98-2BB2-4576-B689-FB442FA83FDF}"/>
              </a:ext>
            </a:extLst>
          </p:cNvPr>
          <p:cNvGrpSpPr/>
          <p:nvPr/>
        </p:nvGrpSpPr>
        <p:grpSpPr>
          <a:xfrm>
            <a:off x="152400" y="1981200"/>
            <a:ext cx="2781292" cy="1005840"/>
            <a:chOff x="152400" y="1981200"/>
            <a:chExt cx="2781292" cy="100584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4DEC782-B633-41DC-9341-1967BE64F66F}"/>
                </a:ext>
              </a:extLst>
            </p:cNvPr>
            <p:cNvSpPr/>
            <p:nvPr/>
          </p:nvSpPr>
          <p:spPr>
            <a:xfrm>
              <a:off x="215896" y="2057400"/>
              <a:ext cx="2717796" cy="929640"/>
            </a:xfrm>
            <a:prstGeom prst="roundRect">
              <a:avLst>
                <a:gd name="adj" fmla="val 3032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8201652-B263-47AF-AEE3-319F06A72FBF}"/>
                </a:ext>
              </a:extLst>
            </p:cNvPr>
            <p:cNvSpPr/>
            <p:nvPr/>
          </p:nvSpPr>
          <p:spPr>
            <a:xfrm>
              <a:off x="152400" y="1981200"/>
              <a:ext cx="2717796" cy="929640"/>
            </a:xfrm>
            <a:prstGeom prst="roundRect">
              <a:avLst>
                <a:gd name="adj" fmla="val 30328"/>
              </a:avLst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F30F45-58AC-4BEC-A1CF-CB7C062A09F7}"/>
                </a:ext>
              </a:extLst>
            </p:cNvPr>
            <p:cNvSpPr txBox="1"/>
            <p:nvPr/>
          </p:nvSpPr>
          <p:spPr>
            <a:xfrm>
              <a:off x="455450" y="2080736"/>
              <a:ext cx="2173672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EAD76E-08A0-49AF-8892-D97EAF51D11F}"/>
              </a:ext>
            </a:extLst>
          </p:cNvPr>
          <p:cNvGrpSpPr/>
          <p:nvPr/>
        </p:nvGrpSpPr>
        <p:grpSpPr>
          <a:xfrm>
            <a:off x="3073388" y="1647825"/>
            <a:ext cx="8890012" cy="5198538"/>
            <a:chOff x="3073388" y="1647825"/>
            <a:chExt cx="8890012" cy="5198538"/>
          </a:xfrm>
        </p:grpSpPr>
        <p:sp>
          <p:nvSpPr>
            <p:cNvPr id="12" name="Rectangle: Top Corners Rounded 11">
              <a:extLst>
                <a:ext uri="{FF2B5EF4-FFF2-40B4-BE49-F238E27FC236}">
                  <a16:creationId xmlns:a16="http://schemas.microsoft.com/office/drawing/2014/main" id="{6BE59B84-5F46-45E2-9C91-EE295F2C3107}"/>
                </a:ext>
              </a:extLst>
            </p:cNvPr>
            <p:cNvSpPr/>
            <p:nvPr/>
          </p:nvSpPr>
          <p:spPr>
            <a:xfrm>
              <a:off x="3073388" y="1647825"/>
              <a:ext cx="8890012" cy="5198537"/>
            </a:xfrm>
            <a:prstGeom prst="round2Same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3" name="Rectangle: Top Corners Rounded 12">
              <a:extLst>
                <a:ext uri="{FF2B5EF4-FFF2-40B4-BE49-F238E27FC236}">
                  <a16:creationId xmlns:a16="http://schemas.microsoft.com/office/drawing/2014/main" id="{565E85ED-E3DF-429B-B778-F9ECC699F425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3248452" y="1816609"/>
              <a:ext cx="8576983" cy="5029754"/>
            </a:xfrm>
            <a:prstGeom prst="round2SameRect">
              <a:avLst/>
            </a:prstGeom>
            <a:blipFill dpi="0" rotWithShape="0">
              <a:blip r:embed="rId6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4993" t="-65912" r="-26040" b="-5786"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Canh Thang - 9Slide.vn">
            <a:extLst>
              <a:ext uri="{FF2B5EF4-FFF2-40B4-BE49-F238E27FC236}">
                <a16:creationId xmlns:a16="http://schemas.microsoft.com/office/drawing/2014/main" id="{67DDFE21-A19B-45B1-9ADE-AD6F26948623}"/>
              </a:ext>
            </a:extLst>
          </p:cNvPr>
          <p:cNvSpPr/>
          <p:nvPr/>
        </p:nvSpPr>
        <p:spPr>
          <a:xfrm>
            <a:off x="10210800" y="3048000"/>
            <a:ext cx="609601" cy="2001821"/>
          </a:xfrm>
          <a:prstGeom prst="roundRect">
            <a:avLst/>
          </a:prstGeom>
          <a:solidFill>
            <a:srgbClr val="61C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462F51-2029-4B95-8AE3-6170ABB0934F}"/>
              </a:ext>
            </a:extLst>
          </p:cNvPr>
          <p:cNvSpPr txBox="1"/>
          <p:nvPr/>
        </p:nvSpPr>
        <p:spPr>
          <a:xfrm>
            <a:off x="3810000" y="2438400"/>
            <a:ext cx="5342296" cy="24377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A5A75F-6AF0-4522-BE5F-2A49147945DA}"/>
              </a:ext>
            </a:extLst>
          </p:cNvPr>
          <p:cNvSpPr txBox="1"/>
          <p:nvPr/>
        </p:nvSpPr>
        <p:spPr>
          <a:xfrm>
            <a:off x="9296400" y="2987040"/>
            <a:ext cx="1524001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FE33BF-C4C8-43E9-A8A1-1534810C18B3}"/>
              </a:ext>
            </a:extLst>
          </p:cNvPr>
          <p:cNvSpPr txBox="1"/>
          <p:nvPr/>
        </p:nvSpPr>
        <p:spPr>
          <a:xfrm>
            <a:off x="9428175" y="4046220"/>
            <a:ext cx="139222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25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51958E-C575-4D89-B097-30BB8D60D09F}"/>
              </a:ext>
            </a:extLst>
          </p:cNvPr>
          <p:cNvCxnSpPr>
            <a:cxnSpLocks/>
          </p:cNvCxnSpPr>
          <p:nvPr/>
        </p:nvCxnSpPr>
        <p:spPr>
          <a:xfrm>
            <a:off x="9693748" y="5105400"/>
            <a:ext cx="1126653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lus Sign 18">
            <a:extLst>
              <a:ext uri="{FF2B5EF4-FFF2-40B4-BE49-F238E27FC236}">
                <a16:creationId xmlns:a16="http://schemas.microsoft.com/office/drawing/2014/main" id="{790B0A22-633D-4BA9-86E9-422546DDF018}"/>
              </a:ext>
            </a:extLst>
          </p:cNvPr>
          <p:cNvSpPr/>
          <p:nvPr/>
        </p:nvSpPr>
        <p:spPr>
          <a:xfrm>
            <a:off x="9414863" y="3969720"/>
            <a:ext cx="476088" cy="476088"/>
          </a:xfrm>
          <a:prstGeom prst="mathPlu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57C0C7-4BC0-465C-BC52-6CC260CC518A}"/>
              </a:ext>
            </a:extLst>
          </p:cNvPr>
          <p:cNvSpPr txBox="1"/>
          <p:nvPr/>
        </p:nvSpPr>
        <p:spPr>
          <a:xfrm>
            <a:off x="3876992" y="4576013"/>
            <a:ext cx="2102627" cy="5527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EEBB5D-99F8-436A-9087-11B2043B01D7}"/>
              </a:ext>
            </a:extLst>
          </p:cNvPr>
          <p:cNvSpPr txBox="1"/>
          <p:nvPr/>
        </p:nvSpPr>
        <p:spPr>
          <a:xfrm>
            <a:off x="3876992" y="5662932"/>
            <a:ext cx="2274662" cy="5527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Big Bullet  - 9Slide.vn">
            <a:extLst>
              <a:ext uri="{FF2B5EF4-FFF2-40B4-BE49-F238E27FC236}">
                <a16:creationId xmlns:a16="http://schemas.microsoft.com/office/drawing/2014/main" id="{FDAAC533-BB64-41FA-91EB-60B82B44AC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4401" y="2522220"/>
            <a:ext cx="316196" cy="394028"/>
          </a:xfrm>
          <a:prstGeom prst="rect">
            <a:avLst/>
          </a:prstGeom>
        </p:spPr>
      </p:pic>
      <p:pic>
        <p:nvPicPr>
          <p:cNvPr id="26" name="Big Bullet  - 9Slide.vn">
            <a:extLst>
              <a:ext uri="{FF2B5EF4-FFF2-40B4-BE49-F238E27FC236}">
                <a16:creationId xmlns:a16="http://schemas.microsoft.com/office/drawing/2014/main" id="{738F8A6C-5EB9-492D-822A-58D4C883B4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1393" y="4664217"/>
            <a:ext cx="316196" cy="394028"/>
          </a:xfrm>
          <a:prstGeom prst="rect">
            <a:avLst/>
          </a:prstGeom>
        </p:spPr>
      </p:pic>
      <p:pic>
        <p:nvPicPr>
          <p:cNvPr id="27" name="Big Bullet  - 9Slide.vn">
            <a:extLst>
              <a:ext uri="{FF2B5EF4-FFF2-40B4-BE49-F238E27FC236}">
                <a16:creationId xmlns:a16="http://schemas.microsoft.com/office/drawing/2014/main" id="{01D95A62-B49D-4CBD-96C2-BAF068333A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1393" y="5779469"/>
            <a:ext cx="316196" cy="39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9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14" grpId="0"/>
          <p:bldP spid="15" grpId="0"/>
          <p:bldP spid="16" grpId="0"/>
          <p:bldP spid="19" grpId="0" animBg="1"/>
          <p:bldP spid="23" grpId="0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14" grpId="0"/>
          <p:bldP spid="15" grpId="0"/>
          <p:bldP spid="16" grpId="0"/>
          <p:bldP spid="19" grpId="0" animBg="1"/>
          <p:bldP spid="23" grpId="0"/>
          <p:bldP spid="24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6D89F76-116C-4C14-964F-29F8EE036F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23077"/>
          <a:stretch/>
        </p:blipFill>
        <p:spPr>
          <a:xfrm>
            <a:off x="0" y="457200"/>
            <a:ext cx="3098796" cy="929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594176-6C0F-4A7D-95D6-89E12688EA99}"/>
              </a:ext>
            </a:extLst>
          </p:cNvPr>
          <p:cNvSpPr txBox="1"/>
          <p:nvPr/>
        </p:nvSpPr>
        <p:spPr>
          <a:xfrm>
            <a:off x="142095" y="645021"/>
            <a:ext cx="2398093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 HỌC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3B99DA-B578-495C-A1A5-1CE38929F2A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420"/>
          <a:stretch/>
        </p:blipFill>
        <p:spPr>
          <a:xfrm>
            <a:off x="2971800" y="403525"/>
            <a:ext cx="9220200" cy="10369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6F450E-0937-462F-BEBD-006492F859BE}"/>
              </a:ext>
            </a:extLst>
          </p:cNvPr>
          <p:cNvSpPr txBox="1"/>
          <p:nvPr/>
        </p:nvSpPr>
        <p:spPr>
          <a:xfrm>
            <a:off x="3505200" y="685800"/>
            <a:ext cx="8875828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29 +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40CBF7-6BC8-4F06-AAE7-9414457D1FBD}"/>
              </a:ext>
            </a:extLst>
          </p:cNvPr>
          <p:cNvGrpSpPr/>
          <p:nvPr/>
        </p:nvGrpSpPr>
        <p:grpSpPr>
          <a:xfrm>
            <a:off x="152400" y="1981200"/>
            <a:ext cx="2781292" cy="1005840"/>
            <a:chOff x="152400" y="1981200"/>
            <a:chExt cx="2781292" cy="100584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4DEC782-B633-41DC-9341-1967BE64F66F}"/>
                </a:ext>
              </a:extLst>
            </p:cNvPr>
            <p:cNvSpPr/>
            <p:nvPr/>
          </p:nvSpPr>
          <p:spPr>
            <a:xfrm>
              <a:off x="215896" y="2057400"/>
              <a:ext cx="2717796" cy="929640"/>
            </a:xfrm>
            <a:prstGeom prst="roundRect">
              <a:avLst>
                <a:gd name="adj" fmla="val 3032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8201652-B263-47AF-AEE3-319F06A72FBF}"/>
                </a:ext>
              </a:extLst>
            </p:cNvPr>
            <p:cNvSpPr/>
            <p:nvPr/>
          </p:nvSpPr>
          <p:spPr>
            <a:xfrm>
              <a:off x="152400" y="1981200"/>
              <a:ext cx="2717796" cy="929640"/>
            </a:xfrm>
            <a:prstGeom prst="roundRect">
              <a:avLst>
                <a:gd name="adj" fmla="val 30328"/>
              </a:avLst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F30F45-58AC-4BEC-A1CF-CB7C062A09F7}"/>
                </a:ext>
              </a:extLst>
            </p:cNvPr>
            <p:cNvSpPr txBox="1"/>
            <p:nvPr/>
          </p:nvSpPr>
          <p:spPr>
            <a:xfrm>
              <a:off x="455450" y="2080736"/>
              <a:ext cx="2173672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6BE59B84-5F46-45E2-9C91-EE295F2C3107}"/>
              </a:ext>
            </a:extLst>
          </p:cNvPr>
          <p:cNvSpPr/>
          <p:nvPr/>
        </p:nvSpPr>
        <p:spPr>
          <a:xfrm>
            <a:off x="3073388" y="1647825"/>
            <a:ext cx="8890012" cy="5198537"/>
          </a:xfrm>
          <a:prstGeom prst="round2Same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565E85ED-E3DF-429B-B778-F9ECC699F425}"/>
              </a:ext>
            </a:extLst>
          </p:cNvPr>
          <p:cNvSpPr>
            <a:spLocks noChangeAspect="1"/>
          </p:cNvSpPr>
          <p:nvPr/>
        </p:nvSpPr>
        <p:spPr>
          <a:xfrm>
            <a:off x="3248452" y="1816609"/>
            <a:ext cx="8576983" cy="5029754"/>
          </a:xfrm>
          <a:prstGeom prst="round2SameRect">
            <a:avLst/>
          </a:prstGeom>
          <a:blipFill dpi="0" rotWithShape="0">
            <a:blip r:embed="rId8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993" t="-65912" r="-26040" b="-5786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633FC8A-57D1-4594-A869-A53EC51359D9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4680856" y="2471169"/>
            <a:ext cx="609584" cy="3243831"/>
          </a:xfrm>
          <a:prstGeom prst="roundRect">
            <a:avLst>
              <a:gd name="adj" fmla="val 25241"/>
            </a:avLst>
          </a:prstGeom>
          <a:solidFill>
            <a:srgbClr val="61C7BA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0D51633-A65A-45FC-B179-41C18035FF66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047366" y="2471169"/>
            <a:ext cx="609584" cy="3243831"/>
          </a:xfrm>
          <a:prstGeom prst="roundRect">
            <a:avLst>
              <a:gd name="adj" fmla="val 25241"/>
            </a:avLst>
          </a:prstGeom>
          <a:solidFill>
            <a:srgbClr val="F6BCB4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51958E-C575-4D89-B097-30BB8D60D09F}"/>
              </a:ext>
            </a:extLst>
          </p:cNvPr>
          <p:cNvCxnSpPr>
            <a:cxnSpLocks noChangeAspect="1"/>
          </p:cNvCxnSpPr>
          <p:nvPr>
            <p:custDataLst>
              <p:tags r:id="rId3"/>
            </p:custDataLst>
          </p:nvPr>
        </p:nvCxnSpPr>
        <p:spPr>
          <a:xfrm>
            <a:off x="4009788" y="4587514"/>
            <a:ext cx="1280652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lus Sign 18">
            <a:extLst>
              <a:ext uri="{FF2B5EF4-FFF2-40B4-BE49-F238E27FC236}">
                <a16:creationId xmlns:a16="http://schemas.microsoft.com/office/drawing/2014/main" id="{790B0A22-633D-4BA9-86E9-422546DDF018}"/>
              </a:ext>
            </a:extLst>
          </p:cNvPr>
          <p:cNvSpPr/>
          <p:nvPr/>
        </p:nvSpPr>
        <p:spPr>
          <a:xfrm>
            <a:off x="3533700" y="3339436"/>
            <a:ext cx="476088" cy="476088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613B6EB-97E2-4036-87DA-3B6694FFD27F}"/>
              </a:ext>
            </a:extLst>
          </p:cNvPr>
          <p:cNvGrpSpPr/>
          <p:nvPr/>
        </p:nvGrpSpPr>
        <p:grpSpPr>
          <a:xfrm>
            <a:off x="152400" y="3158858"/>
            <a:ext cx="2781292" cy="1005840"/>
            <a:chOff x="152400" y="1981200"/>
            <a:chExt cx="2781292" cy="1005840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9E3A573-BCE1-481D-BC35-AB374511A2BC}"/>
                </a:ext>
              </a:extLst>
            </p:cNvPr>
            <p:cNvSpPr/>
            <p:nvPr/>
          </p:nvSpPr>
          <p:spPr>
            <a:xfrm>
              <a:off x="215896" y="2057400"/>
              <a:ext cx="2717796" cy="929640"/>
            </a:xfrm>
            <a:prstGeom prst="roundRect">
              <a:avLst>
                <a:gd name="adj" fmla="val 3032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A3BBA3E-7FE7-470F-B0E8-4A803141FE71}"/>
                </a:ext>
              </a:extLst>
            </p:cNvPr>
            <p:cNvSpPr/>
            <p:nvPr/>
          </p:nvSpPr>
          <p:spPr>
            <a:xfrm>
              <a:off x="152400" y="1981200"/>
              <a:ext cx="2717796" cy="929640"/>
            </a:xfrm>
            <a:prstGeom prst="roundRect">
              <a:avLst>
                <a:gd name="adj" fmla="val 30328"/>
              </a:avLst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F84BD71-4859-451B-9544-4EF11A078DEC}"/>
                </a:ext>
              </a:extLst>
            </p:cNvPr>
            <p:cNvSpPr txBox="1"/>
            <p:nvPr/>
          </p:nvSpPr>
          <p:spPr>
            <a:xfrm>
              <a:off x="908298" y="2080736"/>
              <a:ext cx="1267976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F311A03-F365-4732-99F8-C00547BEC159}"/>
              </a:ext>
            </a:extLst>
          </p:cNvPr>
          <p:cNvSpPr txBox="1"/>
          <p:nvPr/>
        </p:nvSpPr>
        <p:spPr>
          <a:xfrm>
            <a:off x="6352280" y="2348046"/>
            <a:ext cx="5294719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670FD1-644C-4233-9C3A-D43FBD509D8F}"/>
              </a:ext>
            </a:extLst>
          </p:cNvPr>
          <p:cNvSpPr txBox="1"/>
          <p:nvPr/>
        </p:nvSpPr>
        <p:spPr>
          <a:xfrm>
            <a:off x="6533784" y="3564266"/>
            <a:ext cx="311515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14,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940A6E6-29C6-433D-8A3A-E45FFB4CB62F}"/>
              </a:ext>
            </a:extLst>
          </p:cNvPr>
          <p:cNvSpPr txBox="1"/>
          <p:nvPr/>
        </p:nvSpPr>
        <p:spPr>
          <a:xfrm>
            <a:off x="9647950" y="3581518"/>
            <a:ext cx="104874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4,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87B94D-7AFA-499C-95FF-AD500489C1DF}"/>
              </a:ext>
            </a:extLst>
          </p:cNvPr>
          <p:cNvSpPr txBox="1"/>
          <p:nvPr/>
        </p:nvSpPr>
        <p:spPr>
          <a:xfrm>
            <a:off x="10754118" y="3581518"/>
            <a:ext cx="100027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C8E490-1DA6-46DF-B3BE-EEFABF7B64D7}"/>
              </a:ext>
            </a:extLst>
          </p:cNvPr>
          <p:cNvSpPr txBox="1"/>
          <p:nvPr/>
        </p:nvSpPr>
        <p:spPr>
          <a:xfrm>
            <a:off x="6429474" y="4483957"/>
            <a:ext cx="538929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5,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BE34359-0041-4E5D-B202-35B192685823}"/>
              </a:ext>
            </a:extLst>
          </p:cNvPr>
          <p:cNvSpPr txBox="1"/>
          <p:nvPr/>
        </p:nvSpPr>
        <p:spPr>
          <a:xfrm>
            <a:off x="6638950" y="5114858"/>
            <a:ext cx="94295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1DB55E3-C4B0-48CB-9D1E-0B0F17BEB112}"/>
              </a:ext>
            </a:extLst>
          </p:cNvPr>
          <p:cNvSpPr txBox="1"/>
          <p:nvPr/>
        </p:nvSpPr>
        <p:spPr>
          <a:xfrm>
            <a:off x="6502738" y="5629326"/>
            <a:ext cx="3646832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29 +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07C8B0C-ED48-47AF-BB56-1CC8CFAB91FA}"/>
              </a:ext>
            </a:extLst>
          </p:cNvPr>
          <p:cNvSpPr txBox="1"/>
          <p:nvPr/>
        </p:nvSpPr>
        <p:spPr>
          <a:xfrm>
            <a:off x="4680856" y="4587514"/>
            <a:ext cx="6095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C58F791-8AA3-47BB-B53E-C51DD31709B4}"/>
              </a:ext>
            </a:extLst>
          </p:cNvPr>
          <p:cNvSpPr txBox="1"/>
          <p:nvPr/>
        </p:nvSpPr>
        <p:spPr>
          <a:xfrm>
            <a:off x="4083315" y="4587514"/>
            <a:ext cx="6095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spc="300" dirty="0">
                <a:solidFill>
                  <a:srgbClr val="70AD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kumimoji="0" lang="en-US" sz="8000" b="1" i="0" u="none" strike="noStrike" kern="1200" cap="none" spc="30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7" name="Big Bullet  - 9Slide.vn">
            <a:extLst>
              <a:ext uri="{FF2B5EF4-FFF2-40B4-BE49-F238E27FC236}">
                <a16:creationId xmlns:a16="http://schemas.microsoft.com/office/drawing/2014/main" id="{FBBB777D-F1DF-4FD1-8DB5-E38EE0D6FB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25826" y="2491489"/>
            <a:ext cx="316196" cy="394028"/>
          </a:xfrm>
          <a:prstGeom prst="rect">
            <a:avLst/>
          </a:prstGeom>
        </p:spPr>
      </p:pic>
      <p:pic>
        <p:nvPicPr>
          <p:cNvPr id="37" name="Big Bullet - 9Slide.vn">
            <a:extLst>
              <a:ext uri="{FF2B5EF4-FFF2-40B4-BE49-F238E27FC236}">
                <a16:creationId xmlns:a16="http://schemas.microsoft.com/office/drawing/2014/main" id="{50C233D1-E014-4709-8A08-DC19722025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25826" y="5729578"/>
            <a:ext cx="316196" cy="394028"/>
          </a:xfrm>
          <a:prstGeom prst="rect">
            <a:avLst/>
          </a:prstGeom>
        </p:spPr>
      </p:pic>
      <p:pic>
        <p:nvPicPr>
          <p:cNvPr id="24" name="Small Bullet - 9Slide.vn">
            <a:extLst>
              <a:ext uri="{FF2B5EF4-FFF2-40B4-BE49-F238E27FC236}">
                <a16:creationId xmlns:a16="http://schemas.microsoft.com/office/drawing/2014/main" id="{5B9ABB88-C5A3-4CEC-820B-62886AC94B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71456" y="3721470"/>
            <a:ext cx="170555" cy="212538"/>
          </a:xfrm>
          <a:prstGeom prst="rect">
            <a:avLst/>
          </a:prstGeom>
        </p:spPr>
      </p:pic>
      <p:pic>
        <p:nvPicPr>
          <p:cNvPr id="38" name="Small Bullet - 9Slide.vn1">
            <a:extLst>
              <a:ext uri="{FF2B5EF4-FFF2-40B4-BE49-F238E27FC236}">
                <a16:creationId xmlns:a16="http://schemas.microsoft.com/office/drawing/2014/main" id="{14A1729C-81A5-43F0-A424-715146F31E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6905" y="4558071"/>
            <a:ext cx="170555" cy="21253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7A5A75F-6AF0-4522-BE5F-2A49147945DA}"/>
              </a:ext>
            </a:extLst>
          </p:cNvPr>
          <p:cNvSpPr txBox="1"/>
          <p:nvPr/>
        </p:nvSpPr>
        <p:spPr>
          <a:xfrm>
            <a:off x="3745603" y="2418391"/>
            <a:ext cx="1524001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BFE33BF-C4C8-43E9-A8A1-1534810C18B3}"/>
              </a:ext>
            </a:extLst>
          </p:cNvPr>
          <p:cNvSpPr txBox="1"/>
          <p:nvPr/>
        </p:nvSpPr>
        <p:spPr>
          <a:xfrm>
            <a:off x="3850487" y="3471045"/>
            <a:ext cx="139222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26111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6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26" grpId="0"/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6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26" grpId="0"/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5F52833C-1D66-4A11-9DFF-00AFB7148A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0832" cy="277509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84E45F8-EDA5-43FB-8525-148AF428F1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160" y="2048192"/>
            <a:ext cx="1390224" cy="22620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grpSp>
        <p:nvGrpSpPr>
          <p:cNvPr id="17" name="Graphic 41">
            <a:extLst>
              <a:ext uri="{FF2B5EF4-FFF2-40B4-BE49-F238E27FC236}">
                <a16:creationId xmlns:a16="http://schemas.microsoft.com/office/drawing/2014/main" id="{D8C08808-4624-4F82-8881-1CA9A2BE9203}"/>
              </a:ext>
            </a:extLst>
          </p:cNvPr>
          <p:cNvGrpSpPr/>
          <p:nvPr/>
        </p:nvGrpSpPr>
        <p:grpSpPr>
          <a:xfrm>
            <a:off x="1888294" y="2592180"/>
            <a:ext cx="5773540" cy="2408732"/>
            <a:chOff x="-2701029" y="3486253"/>
            <a:chExt cx="7161963" cy="360893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22FB00-EBD5-481C-B498-F59C50E85331}"/>
                </a:ext>
              </a:extLst>
            </p:cNvPr>
            <p:cNvSpPr/>
            <p:nvPr/>
          </p:nvSpPr>
          <p:spPr>
            <a:xfrm>
              <a:off x="-2212594" y="3696599"/>
              <a:ext cx="6404664" cy="3087469"/>
            </a:xfrm>
            <a:custGeom>
              <a:avLst/>
              <a:gdLst>
                <a:gd name="connsiteX0" fmla="*/ 3760 w 6404664"/>
                <a:gd name="connsiteY0" fmla="*/ 1205168 h 3087469"/>
                <a:gd name="connsiteX1" fmla="*/ 680539 w 6404664"/>
                <a:gd name="connsiteY1" fmla="*/ 215111 h 3087469"/>
                <a:gd name="connsiteX2" fmla="*/ 3069280 w 6404664"/>
                <a:gd name="connsiteY2" fmla="*/ 45725 h 3087469"/>
                <a:gd name="connsiteX3" fmla="*/ 6131114 w 6404664"/>
                <a:gd name="connsiteY3" fmla="*/ 210924 h 3087469"/>
                <a:gd name="connsiteX4" fmla="*/ 6345734 w 6404664"/>
                <a:gd name="connsiteY4" fmla="*/ 2288482 h 3087469"/>
                <a:gd name="connsiteX5" fmla="*/ 5621818 w 6404664"/>
                <a:gd name="connsiteY5" fmla="*/ 3041778 h 3087469"/>
                <a:gd name="connsiteX6" fmla="*/ 2267942 w 6404664"/>
                <a:gd name="connsiteY6" fmla="*/ 3047868 h 3087469"/>
                <a:gd name="connsiteX7" fmla="*/ 3760 w 6404664"/>
                <a:gd name="connsiteY7" fmla="*/ 1205168 h 3087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04664" h="3087469">
                  <a:moveTo>
                    <a:pt x="3760" y="1205168"/>
                  </a:moveTo>
                  <a:cubicBezTo>
                    <a:pt x="36677" y="315602"/>
                    <a:pt x="408774" y="249750"/>
                    <a:pt x="680539" y="215111"/>
                  </a:cubicBezTo>
                  <a:cubicBezTo>
                    <a:pt x="1686754" y="86834"/>
                    <a:pt x="1841334" y="90260"/>
                    <a:pt x="3069280" y="45725"/>
                  </a:cubicBezTo>
                  <a:cubicBezTo>
                    <a:pt x="3748956" y="20983"/>
                    <a:pt x="5647362" y="-105391"/>
                    <a:pt x="6131114" y="210924"/>
                  </a:cubicBezTo>
                  <a:cubicBezTo>
                    <a:pt x="6495311" y="449208"/>
                    <a:pt x="6413939" y="1346006"/>
                    <a:pt x="6345734" y="2288482"/>
                  </a:cubicBezTo>
                  <a:cubicBezTo>
                    <a:pt x="6315187" y="2710617"/>
                    <a:pt x="5991281" y="3037971"/>
                    <a:pt x="5621818" y="3041778"/>
                  </a:cubicBezTo>
                  <a:cubicBezTo>
                    <a:pt x="4393608" y="3054720"/>
                    <a:pt x="3429527" y="3067662"/>
                    <a:pt x="2267942" y="3047868"/>
                  </a:cubicBezTo>
                  <a:cubicBezTo>
                    <a:pt x="1356265" y="3031881"/>
                    <a:pt x="-83142" y="3557932"/>
                    <a:pt x="3760" y="1205168"/>
                  </a:cubicBezTo>
                </a:path>
              </a:pathLst>
            </a:custGeom>
            <a:solidFill>
              <a:srgbClr val="F6BCB4">
                <a:alpha val="50000"/>
              </a:srgbClr>
            </a:solidFill>
            <a:ln w="263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43" name="Graphic 41">
              <a:extLst>
                <a:ext uri="{FF2B5EF4-FFF2-40B4-BE49-F238E27FC236}">
                  <a16:creationId xmlns:a16="http://schemas.microsoft.com/office/drawing/2014/main" id="{AC97B00A-1C29-4C1D-B977-526FE6B267C3}"/>
                </a:ext>
              </a:extLst>
            </p:cNvPr>
            <p:cNvGrpSpPr/>
            <p:nvPr/>
          </p:nvGrpSpPr>
          <p:grpSpPr>
            <a:xfrm>
              <a:off x="-2701029" y="3486253"/>
              <a:ext cx="7161963" cy="3608930"/>
              <a:chOff x="-2701029" y="3486253"/>
              <a:chExt cx="7161963" cy="3608930"/>
            </a:xfrm>
            <a:solidFill>
              <a:srgbClr val="000000"/>
            </a:solidFill>
          </p:grpSpPr>
          <p:grpSp>
            <p:nvGrpSpPr>
              <p:cNvPr id="44" name="Graphic 41">
                <a:extLst>
                  <a:ext uri="{FF2B5EF4-FFF2-40B4-BE49-F238E27FC236}">
                    <a16:creationId xmlns:a16="http://schemas.microsoft.com/office/drawing/2014/main" id="{A05C0D6C-9DDD-4611-9879-4CA222174B18}"/>
                  </a:ext>
                </a:extLst>
              </p:cNvPr>
              <p:cNvGrpSpPr/>
              <p:nvPr/>
            </p:nvGrpSpPr>
            <p:grpSpPr>
              <a:xfrm>
                <a:off x="-2534495" y="3486253"/>
                <a:ext cx="6995430" cy="3608930"/>
                <a:chOff x="-2534495" y="3486253"/>
                <a:chExt cx="6995430" cy="3608930"/>
              </a:xfrm>
              <a:solidFill>
                <a:srgbClr val="000000"/>
              </a:solidFill>
            </p:grpSpPr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D7B2B004-C9C3-40D9-AE29-B58007E3B952}"/>
                    </a:ext>
                  </a:extLst>
                </p:cNvPr>
                <p:cNvSpPr/>
                <p:nvPr/>
              </p:nvSpPr>
              <p:spPr>
                <a:xfrm>
                  <a:off x="-1332708" y="3486253"/>
                  <a:ext cx="5793643" cy="2422745"/>
                </a:xfrm>
                <a:custGeom>
                  <a:avLst/>
                  <a:gdLst>
                    <a:gd name="connsiteX0" fmla="*/ 21858 w 5793643"/>
                    <a:gd name="connsiteY0" fmla="*/ 231329 h 2422745"/>
                    <a:gd name="connsiteX1" fmla="*/ 1479435 w 5793643"/>
                    <a:gd name="connsiteY1" fmla="*/ 103051 h 2422745"/>
                    <a:gd name="connsiteX2" fmla="*/ 2812453 w 5793643"/>
                    <a:gd name="connsiteY2" fmla="*/ 17787 h 2422745"/>
                    <a:gd name="connsiteX3" fmla="*/ 4271610 w 5793643"/>
                    <a:gd name="connsiteY3" fmla="*/ 6748 h 2422745"/>
                    <a:gd name="connsiteX4" fmla="*/ 4976830 w 5793643"/>
                    <a:gd name="connsiteY4" fmla="*/ 56232 h 2422745"/>
                    <a:gd name="connsiteX5" fmla="*/ 5562231 w 5793643"/>
                    <a:gd name="connsiteY5" fmla="*/ 355038 h 2422745"/>
                    <a:gd name="connsiteX6" fmla="*/ 5773429 w 5793643"/>
                    <a:gd name="connsiteY6" fmla="*/ 1144495 h 2422745"/>
                    <a:gd name="connsiteX7" fmla="*/ 5772375 w 5793643"/>
                    <a:gd name="connsiteY7" fmla="*/ 2160816 h 2422745"/>
                    <a:gd name="connsiteX8" fmla="*/ 5747885 w 5793643"/>
                    <a:gd name="connsiteY8" fmla="*/ 2401764 h 2422745"/>
                    <a:gd name="connsiteX9" fmla="*/ 5709174 w 5793643"/>
                    <a:gd name="connsiteY9" fmla="*/ 2386157 h 2422745"/>
                    <a:gd name="connsiteX10" fmla="*/ 5743671 w 5793643"/>
                    <a:gd name="connsiteY10" fmla="*/ 1378972 h 2422745"/>
                    <a:gd name="connsiteX11" fmla="*/ 5702063 w 5793643"/>
                    <a:gd name="connsiteY11" fmla="*/ 897837 h 2422745"/>
                    <a:gd name="connsiteX12" fmla="*/ 5594885 w 5793643"/>
                    <a:gd name="connsiteY12" fmla="*/ 504251 h 2422745"/>
                    <a:gd name="connsiteX13" fmla="*/ 5038188 w 5793643"/>
                    <a:gd name="connsiteY13" fmla="*/ 137690 h 2422745"/>
                    <a:gd name="connsiteX14" fmla="*/ 4349822 w 5793643"/>
                    <a:gd name="connsiteY14" fmla="*/ 79071 h 2422745"/>
                    <a:gd name="connsiteX15" fmla="*/ 2920685 w 5793643"/>
                    <a:gd name="connsiteY15" fmla="*/ 87064 h 2422745"/>
                    <a:gd name="connsiteX16" fmla="*/ 1623744 w 5793643"/>
                    <a:gd name="connsiteY16" fmla="*/ 163574 h 2422745"/>
                    <a:gd name="connsiteX17" fmla="*/ 202244 w 5793643"/>
                    <a:gd name="connsiteY17" fmla="*/ 281193 h 2422745"/>
                    <a:gd name="connsiteX18" fmla="*/ 21594 w 5793643"/>
                    <a:gd name="connsiteY18" fmla="*/ 296800 h 2422745"/>
                    <a:gd name="connsiteX19" fmla="*/ 21858 w 5793643"/>
                    <a:gd name="connsiteY19" fmla="*/ 231329 h 2422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793643" h="2422745">
                      <a:moveTo>
                        <a:pt x="21858" y="231329"/>
                      </a:moveTo>
                      <a:cubicBezTo>
                        <a:pt x="507453" y="181845"/>
                        <a:pt x="993312" y="140735"/>
                        <a:pt x="1479435" y="103051"/>
                      </a:cubicBezTo>
                      <a:cubicBezTo>
                        <a:pt x="1967400" y="65368"/>
                        <a:pt x="2323961" y="35677"/>
                        <a:pt x="2812453" y="17787"/>
                      </a:cubicBezTo>
                      <a:cubicBezTo>
                        <a:pt x="3298839" y="-103"/>
                        <a:pt x="3785224" y="-5813"/>
                        <a:pt x="4271610" y="6748"/>
                      </a:cubicBezTo>
                      <a:cubicBezTo>
                        <a:pt x="4506508" y="12839"/>
                        <a:pt x="4743512" y="12839"/>
                        <a:pt x="4976830" y="56232"/>
                      </a:cubicBezTo>
                      <a:cubicBezTo>
                        <a:pt x="5177494" y="93535"/>
                        <a:pt x="5404755" y="157103"/>
                        <a:pt x="5562231" y="355038"/>
                      </a:cubicBezTo>
                      <a:cubicBezTo>
                        <a:pt x="5718127" y="550689"/>
                        <a:pt x="5750781" y="863960"/>
                        <a:pt x="5773429" y="1144495"/>
                      </a:cubicBezTo>
                      <a:cubicBezTo>
                        <a:pt x="5800815" y="1481746"/>
                        <a:pt x="5800289" y="1823565"/>
                        <a:pt x="5772375" y="2160816"/>
                      </a:cubicBezTo>
                      <a:cubicBezTo>
                        <a:pt x="5765528" y="2241512"/>
                        <a:pt x="5757364" y="2321828"/>
                        <a:pt x="5747885" y="2401764"/>
                      </a:cubicBezTo>
                      <a:cubicBezTo>
                        <a:pt x="5743408" y="2438686"/>
                        <a:pt x="5704960" y="2422699"/>
                        <a:pt x="5709174" y="2386157"/>
                      </a:cubicBezTo>
                      <a:cubicBezTo>
                        <a:pt x="5747357" y="2053855"/>
                        <a:pt x="5758944" y="1715081"/>
                        <a:pt x="5743671" y="1378972"/>
                      </a:cubicBezTo>
                      <a:cubicBezTo>
                        <a:pt x="5736298" y="1217959"/>
                        <a:pt x="5724184" y="1056185"/>
                        <a:pt x="5702063" y="897837"/>
                      </a:cubicBezTo>
                      <a:cubicBezTo>
                        <a:pt x="5682840" y="759283"/>
                        <a:pt x="5653609" y="619586"/>
                        <a:pt x="5594885" y="504251"/>
                      </a:cubicBezTo>
                      <a:cubicBezTo>
                        <a:pt x="5470590" y="260258"/>
                        <a:pt x="5233322" y="182987"/>
                        <a:pt x="5038188" y="137690"/>
                      </a:cubicBezTo>
                      <a:cubicBezTo>
                        <a:pt x="4811190" y="85161"/>
                        <a:pt x="4579189" y="84780"/>
                        <a:pt x="4349822" y="79071"/>
                      </a:cubicBezTo>
                      <a:cubicBezTo>
                        <a:pt x="3873443" y="67651"/>
                        <a:pt x="3397064" y="71458"/>
                        <a:pt x="2920685" y="87064"/>
                      </a:cubicBezTo>
                      <a:cubicBezTo>
                        <a:pt x="2444306" y="102290"/>
                        <a:pt x="2099596" y="129697"/>
                        <a:pt x="1623744" y="163574"/>
                      </a:cubicBezTo>
                      <a:cubicBezTo>
                        <a:pt x="1149735" y="197451"/>
                        <a:pt x="675726" y="236658"/>
                        <a:pt x="202244" y="281193"/>
                      </a:cubicBezTo>
                      <a:cubicBezTo>
                        <a:pt x="141940" y="286903"/>
                        <a:pt x="81899" y="291851"/>
                        <a:pt x="21594" y="296800"/>
                      </a:cubicBezTo>
                      <a:cubicBezTo>
                        <a:pt x="-7373" y="299464"/>
                        <a:pt x="-7110" y="234374"/>
                        <a:pt x="21858" y="231329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EF8021A0-702E-48AB-821F-1DB3E7CF2E79}"/>
                    </a:ext>
                  </a:extLst>
                </p:cNvPr>
                <p:cNvSpPr/>
                <p:nvPr/>
              </p:nvSpPr>
              <p:spPr>
                <a:xfrm>
                  <a:off x="-2534495" y="4916310"/>
                  <a:ext cx="5984075" cy="2178874"/>
                </a:xfrm>
                <a:custGeom>
                  <a:avLst/>
                  <a:gdLst>
                    <a:gd name="connsiteX0" fmla="*/ 28089 w 5984075"/>
                    <a:gd name="connsiteY0" fmla="*/ 25805 h 2178874"/>
                    <a:gd name="connsiteX1" fmla="*/ 358052 w 5984075"/>
                    <a:gd name="connsiteY1" fmla="*/ 1535061 h 2178874"/>
                    <a:gd name="connsiteX2" fmla="*/ 1045365 w 5984075"/>
                    <a:gd name="connsiteY2" fmla="*/ 2067583 h 2178874"/>
                    <a:gd name="connsiteX3" fmla="*/ 1463809 w 5984075"/>
                    <a:gd name="connsiteY3" fmla="*/ 2080144 h 2178874"/>
                    <a:gd name="connsiteX4" fmla="*/ 1892524 w 5984075"/>
                    <a:gd name="connsiteY4" fmla="*/ 2070247 h 2178874"/>
                    <a:gd name="connsiteX5" fmla="*/ 2740736 w 5984075"/>
                    <a:gd name="connsiteY5" fmla="*/ 2052737 h 2178874"/>
                    <a:gd name="connsiteX6" fmla="*/ 5967683 w 5984075"/>
                    <a:gd name="connsiteY6" fmla="*/ 1975847 h 2178874"/>
                    <a:gd name="connsiteX7" fmla="*/ 5967683 w 5984075"/>
                    <a:gd name="connsiteY7" fmla="*/ 2058447 h 2178874"/>
                    <a:gd name="connsiteX8" fmla="*/ 1958621 w 5984075"/>
                    <a:gd name="connsiteY8" fmla="*/ 2166170 h 2178874"/>
                    <a:gd name="connsiteX9" fmla="*/ 1525167 w 5984075"/>
                    <a:gd name="connsiteY9" fmla="*/ 2174924 h 2178874"/>
                    <a:gd name="connsiteX10" fmla="*/ 1091185 w 5984075"/>
                    <a:gd name="connsiteY10" fmla="*/ 2167692 h 2178874"/>
                    <a:gd name="connsiteX11" fmla="*/ 383332 w 5984075"/>
                    <a:gd name="connsiteY11" fmla="*/ 1683132 h 2178874"/>
                    <a:gd name="connsiteX12" fmla="*/ 121311 w 5984075"/>
                    <a:gd name="connsiteY12" fmla="*/ 987313 h 2178874"/>
                    <a:gd name="connsiteX13" fmla="*/ 175 w 5984075"/>
                    <a:gd name="connsiteY13" fmla="*/ 44837 h 2178874"/>
                    <a:gd name="connsiteX14" fmla="*/ 28089 w 5984075"/>
                    <a:gd name="connsiteY14" fmla="*/ 25805 h 2178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984075" h="2178874">
                      <a:moveTo>
                        <a:pt x="28089" y="25805"/>
                      </a:moveTo>
                      <a:cubicBezTo>
                        <a:pt x="62586" y="609714"/>
                        <a:pt x="160548" y="1171926"/>
                        <a:pt x="358052" y="1535061"/>
                      </a:cubicBezTo>
                      <a:cubicBezTo>
                        <a:pt x="555555" y="1898576"/>
                        <a:pt x="803093" y="2029137"/>
                        <a:pt x="1045365" y="2067583"/>
                      </a:cubicBezTo>
                      <a:cubicBezTo>
                        <a:pt x="1184671" y="2089660"/>
                        <a:pt x="1324240" y="2083570"/>
                        <a:pt x="1463809" y="2080144"/>
                      </a:cubicBezTo>
                      <a:cubicBezTo>
                        <a:pt x="1606802" y="2076718"/>
                        <a:pt x="1749794" y="2073292"/>
                        <a:pt x="1892524" y="2070247"/>
                      </a:cubicBezTo>
                      <a:cubicBezTo>
                        <a:pt x="2175349" y="2063776"/>
                        <a:pt x="2457911" y="2058447"/>
                        <a:pt x="2740736" y="2052737"/>
                      </a:cubicBezTo>
                      <a:cubicBezTo>
                        <a:pt x="3061219" y="2046267"/>
                        <a:pt x="5647201" y="1975847"/>
                        <a:pt x="5967683" y="1975847"/>
                      </a:cubicBezTo>
                      <a:cubicBezTo>
                        <a:pt x="5989540" y="1975847"/>
                        <a:pt x="5989540" y="2057305"/>
                        <a:pt x="5967683" y="2058447"/>
                      </a:cubicBezTo>
                      <a:cubicBezTo>
                        <a:pt x="5386759" y="2083950"/>
                        <a:pt x="2539546" y="2153989"/>
                        <a:pt x="1958621" y="2166170"/>
                      </a:cubicBezTo>
                      <a:cubicBezTo>
                        <a:pt x="1814049" y="2169215"/>
                        <a:pt x="1669740" y="2172260"/>
                        <a:pt x="1525167" y="2174924"/>
                      </a:cubicBezTo>
                      <a:cubicBezTo>
                        <a:pt x="1380594" y="2177589"/>
                        <a:pt x="1235758" y="2185202"/>
                        <a:pt x="1091185" y="2167692"/>
                      </a:cubicBezTo>
                      <a:cubicBezTo>
                        <a:pt x="845227" y="2137621"/>
                        <a:pt x="591633" y="2022286"/>
                        <a:pt x="383332" y="1683132"/>
                      </a:cubicBezTo>
                      <a:cubicBezTo>
                        <a:pt x="274047" y="1505371"/>
                        <a:pt x="184248" y="1268990"/>
                        <a:pt x="121311" y="987313"/>
                      </a:cubicBezTo>
                      <a:cubicBezTo>
                        <a:pt x="56266" y="696120"/>
                        <a:pt x="18872" y="372192"/>
                        <a:pt x="175" y="44837"/>
                      </a:cubicBezTo>
                      <a:cubicBezTo>
                        <a:pt x="-2458" y="-79"/>
                        <a:pt x="25455" y="-19491"/>
                        <a:pt x="28089" y="25805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7" name="Graphic 41">
                <a:extLst>
                  <a:ext uri="{FF2B5EF4-FFF2-40B4-BE49-F238E27FC236}">
                    <a16:creationId xmlns:a16="http://schemas.microsoft.com/office/drawing/2014/main" id="{D36F057F-F1D2-423B-A156-BA44B92F7F7C}"/>
                  </a:ext>
                </a:extLst>
              </p:cNvPr>
              <p:cNvGrpSpPr/>
              <p:nvPr/>
            </p:nvGrpSpPr>
            <p:grpSpPr>
              <a:xfrm>
                <a:off x="-2136416" y="3550098"/>
                <a:ext cx="6469430" cy="3477568"/>
                <a:chOff x="-2136416" y="3550098"/>
                <a:chExt cx="6469430" cy="3477568"/>
              </a:xfrm>
              <a:solidFill>
                <a:srgbClr val="000000"/>
              </a:solidFill>
            </p:grpSpPr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BA3503AA-FE16-44BE-A38D-7361291DEB5F}"/>
                    </a:ext>
                  </a:extLst>
                </p:cNvPr>
                <p:cNvSpPr/>
                <p:nvPr/>
              </p:nvSpPr>
              <p:spPr>
                <a:xfrm>
                  <a:off x="-2136416" y="3550098"/>
                  <a:ext cx="625691" cy="703431"/>
                </a:xfrm>
                <a:custGeom>
                  <a:avLst/>
                  <a:gdLst>
                    <a:gd name="connsiteX0" fmla="*/ 521673 w 625691"/>
                    <a:gd name="connsiteY0" fmla="*/ 361993 h 703431"/>
                    <a:gd name="connsiteX1" fmla="*/ 593564 w 625691"/>
                    <a:gd name="connsiteY1" fmla="*/ 703431 h 703431"/>
                    <a:gd name="connsiteX2" fmla="*/ 481909 w 625691"/>
                    <a:gd name="connsiteY2" fmla="*/ 703431 h 703431"/>
                    <a:gd name="connsiteX3" fmla="*/ 362617 w 625691"/>
                    <a:gd name="connsiteY3" fmla="*/ 324309 h 703431"/>
                    <a:gd name="connsiteX4" fmla="*/ 362617 w 625691"/>
                    <a:gd name="connsiteY4" fmla="*/ 0 h 703431"/>
                    <a:gd name="connsiteX5" fmla="*/ 625692 w 625691"/>
                    <a:gd name="connsiteY5" fmla="*/ 0 h 703431"/>
                    <a:gd name="connsiteX6" fmla="*/ 625692 w 625691"/>
                    <a:gd name="connsiteY6" fmla="*/ 361993 h 703431"/>
                    <a:gd name="connsiteX7" fmla="*/ 521673 w 625691"/>
                    <a:gd name="connsiteY7" fmla="*/ 361993 h 703431"/>
                    <a:gd name="connsiteX8" fmla="*/ 159056 w 625691"/>
                    <a:gd name="connsiteY8" fmla="*/ 361993 h 703431"/>
                    <a:gd name="connsiteX9" fmla="*/ 230948 w 625691"/>
                    <a:gd name="connsiteY9" fmla="*/ 703431 h 703431"/>
                    <a:gd name="connsiteX10" fmla="*/ 119292 w 625691"/>
                    <a:gd name="connsiteY10" fmla="*/ 703431 h 703431"/>
                    <a:gd name="connsiteX11" fmla="*/ 0 w 625691"/>
                    <a:gd name="connsiteY11" fmla="*/ 324309 h 703431"/>
                    <a:gd name="connsiteX12" fmla="*/ 0 w 625691"/>
                    <a:gd name="connsiteY12" fmla="*/ 0 h 703431"/>
                    <a:gd name="connsiteX13" fmla="*/ 263338 w 625691"/>
                    <a:gd name="connsiteY13" fmla="*/ 0 h 703431"/>
                    <a:gd name="connsiteX14" fmla="*/ 263338 w 625691"/>
                    <a:gd name="connsiteY14" fmla="*/ 361993 h 703431"/>
                    <a:gd name="connsiteX15" fmla="*/ 159056 w 625691"/>
                    <a:gd name="connsiteY15" fmla="*/ 361993 h 703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25691" h="703431">
                      <a:moveTo>
                        <a:pt x="521673" y="361993"/>
                      </a:moveTo>
                      <a:lnTo>
                        <a:pt x="593564" y="703431"/>
                      </a:lnTo>
                      <a:lnTo>
                        <a:pt x="481909" y="703431"/>
                      </a:lnTo>
                      <a:lnTo>
                        <a:pt x="362617" y="324309"/>
                      </a:lnTo>
                      <a:lnTo>
                        <a:pt x="362617" y="0"/>
                      </a:lnTo>
                      <a:lnTo>
                        <a:pt x="625692" y="0"/>
                      </a:lnTo>
                      <a:lnTo>
                        <a:pt x="625692" y="361993"/>
                      </a:lnTo>
                      <a:lnTo>
                        <a:pt x="521673" y="361993"/>
                      </a:lnTo>
                      <a:close/>
                      <a:moveTo>
                        <a:pt x="159056" y="361993"/>
                      </a:moveTo>
                      <a:lnTo>
                        <a:pt x="230948" y="703431"/>
                      </a:lnTo>
                      <a:lnTo>
                        <a:pt x="119292" y="703431"/>
                      </a:lnTo>
                      <a:lnTo>
                        <a:pt x="0" y="324309"/>
                      </a:lnTo>
                      <a:lnTo>
                        <a:pt x="0" y="0"/>
                      </a:lnTo>
                      <a:lnTo>
                        <a:pt x="263338" y="0"/>
                      </a:lnTo>
                      <a:lnTo>
                        <a:pt x="263338" y="361993"/>
                      </a:lnTo>
                      <a:lnTo>
                        <a:pt x="159056" y="3619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FCB667F9-B5A1-4EDD-B24C-CAD04B95B3EF}"/>
                    </a:ext>
                  </a:extLst>
                </p:cNvPr>
                <p:cNvSpPr/>
                <p:nvPr/>
              </p:nvSpPr>
              <p:spPr>
                <a:xfrm>
                  <a:off x="3707322" y="6324235"/>
                  <a:ext cx="625691" cy="703431"/>
                </a:xfrm>
                <a:custGeom>
                  <a:avLst/>
                  <a:gdLst>
                    <a:gd name="connsiteX0" fmla="*/ 104019 w 625691"/>
                    <a:gd name="connsiteY0" fmla="*/ 341438 h 703431"/>
                    <a:gd name="connsiteX1" fmla="*/ 32127 w 625691"/>
                    <a:gd name="connsiteY1" fmla="*/ 0 h 703431"/>
                    <a:gd name="connsiteX2" fmla="*/ 143782 w 625691"/>
                    <a:gd name="connsiteY2" fmla="*/ 0 h 703431"/>
                    <a:gd name="connsiteX3" fmla="*/ 263075 w 625691"/>
                    <a:gd name="connsiteY3" fmla="*/ 379122 h 703431"/>
                    <a:gd name="connsiteX4" fmla="*/ 263075 w 625691"/>
                    <a:gd name="connsiteY4" fmla="*/ 703431 h 703431"/>
                    <a:gd name="connsiteX5" fmla="*/ 0 w 625691"/>
                    <a:gd name="connsiteY5" fmla="*/ 703431 h 703431"/>
                    <a:gd name="connsiteX6" fmla="*/ 0 w 625691"/>
                    <a:gd name="connsiteY6" fmla="*/ 341438 h 703431"/>
                    <a:gd name="connsiteX7" fmla="*/ 104019 w 625691"/>
                    <a:gd name="connsiteY7" fmla="*/ 341438 h 703431"/>
                    <a:gd name="connsiteX8" fmla="*/ 466635 w 625691"/>
                    <a:gd name="connsiteY8" fmla="*/ 341438 h 703431"/>
                    <a:gd name="connsiteX9" fmla="*/ 394744 w 625691"/>
                    <a:gd name="connsiteY9" fmla="*/ 0 h 703431"/>
                    <a:gd name="connsiteX10" fmla="*/ 506399 w 625691"/>
                    <a:gd name="connsiteY10" fmla="*/ 0 h 703431"/>
                    <a:gd name="connsiteX11" fmla="*/ 625691 w 625691"/>
                    <a:gd name="connsiteY11" fmla="*/ 379122 h 703431"/>
                    <a:gd name="connsiteX12" fmla="*/ 625691 w 625691"/>
                    <a:gd name="connsiteY12" fmla="*/ 703431 h 703431"/>
                    <a:gd name="connsiteX13" fmla="*/ 362616 w 625691"/>
                    <a:gd name="connsiteY13" fmla="*/ 703431 h 703431"/>
                    <a:gd name="connsiteX14" fmla="*/ 362616 w 625691"/>
                    <a:gd name="connsiteY14" fmla="*/ 341438 h 703431"/>
                    <a:gd name="connsiteX15" fmla="*/ 466635 w 625691"/>
                    <a:gd name="connsiteY15" fmla="*/ 341438 h 703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25691" h="703431">
                      <a:moveTo>
                        <a:pt x="104019" y="341438"/>
                      </a:moveTo>
                      <a:lnTo>
                        <a:pt x="32127" y="0"/>
                      </a:lnTo>
                      <a:lnTo>
                        <a:pt x="143782" y="0"/>
                      </a:lnTo>
                      <a:lnTo>
                        <a:pt x="263075" y="379122"/>
                      </a:lnTo>
                      <a:lnTo>
                        <a:pt x="263075" y="703431"/>
                      </a:lnTo>
                      <a:lnTo>
                        <a:pt x="0" y="703431"/>
                      </a:lnTo>
                      <a:lnTo>
                        <a:pt x="0" y="341438"/>
                      </a:lnTo>
                      <a:lnTo>
                        <a:pt x="104019" y="341438"/>
                      </a:lnTo>
                      <a:close/>
                      <a:moveTo>
                        <a:pt x="466635" y="341438"/>
                      </a:moveTo>
                      <a:lnTo>
                        <a:pt x="394744" y="0"/>
                      </a:lnTo>
                      <a:lnTo>
                        <a:pt x="506399" y="0"/>
                      </a:lnTo>
                      <a:lnTo>
                        <a:pt x="625691" y="379122"/>
                      </a:lnTo>
                      <a:lnTo>
                        <a:pt x="625691" y="703431"/>
                      </a:lnTo>
                      <a:lnTo>
                        <a:pt x="362616" y="703431"/>
                      </a:lnTo>
                      <a:lnTo>
                        <a:pt x="362616" y="341438"/>
                      </a:lnTo>
                      <a:lnTo>
                        <a:pt x="466635" y="3414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aphic 41">
                <a:extLst>
                  <a:ext uri="{FF2B5EF4-FFF2-40B4-BE49-F238E27FC236}">
                    <a16:creationId xmlns:a16="http://schemas.microsoft.com/office/drawing/2014/main" id="{329A7119-8A45-43E4-8EF4-232BE191D28B}"/>
                  </a:ext>
                </a:extLst>
              </p:cNvPr>
              <p:cNvGrpSpPr/>
              <p:nvPr/>
            </p:nvGrpSpPr>
            <p:grpSpPr>
              <a:xfrm>
                <a:off x="-2701029" y="3744761"/>
                <a:ext cx="440366" cy="1012027"/>
                <a:chOff x="-2701029" y="3744761"/>
                <a:chExt cx="440366" cy="1012027"/>
              </a:xfrm>
              <a:solidFill>
                <a:srgbClr val="000000"/>
              </a:solidFill>
            </p:grpSpPr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3FED3E3D-B5DA-4AB9-9E37-F724D122FC6B}"/>
                    </a:ext>
                  </a:extLst>
                </p:cNvPr>
                <p:cNvSpPr/>
                <p:nvPr/>
              </p:nvSpPr>
              <p:spPr>
                <a:xfrm>
                  <a:off x="-2601900" y="3744761"/>
                  <a:ext cx="341237" cy="312398"/>
                </a:xfrm>
                <a:custGeom>
                  <a:avLst/>
                  <a:gdLst>
                    <a:gd name="connsiteX0" fmla="*/ 3589 w 341237"/>
                    <a:gd name="connsiteY0" fmla="*/ 27252 h 312398"/>
                    <a:gd name="connsiteX1" fmla="*/ 48883 w 341237"/>
                    <a:gd name="connsiteY1" fmla="*/ 5555 h 312398"/>
                    <a:gd name="connsiteX2" fmla="*/ 190032 w 341237"/>
                    <a:gd name="connsiteY2" fmla="*/ 122794 h 312398"/>
                    <a:gd name="connsiteX3" fmla="*/ 331972 w 341237"/>
                    <a:gd name="connsiteY3" fmla="*/ 242697 h 312398"/>
                    <a:gd name="connsiteX4" fmla="*/ 336448 w 341237"/>
                    <a:gd name="connsiteY4" fmla="*/ 295226 h 312398"/>
                    <a:gd name="connsiteX5" fmla="*/ 300898 w 341237"/>
                    <a:gd name="connsiteY5" fmla="*/ 308929 h 312398"/>
                    <a:gd name="connsiteX6" fmla="*/ 157115 w 341237"/>
                    <a:gd name="connsiteY6" fmla="*/ 208058 h 312398"/>
                    <a:gd name="connsiteX7" fmla="*/ 18599 w 341237"/>
                    <a:gd name="connsiteY7" fmla="*/ 92723 h 312398"/>
                    <a:gd name="connsiteX8" fmla="*/ 3589 w 341237"/>
                    <a:gd name="connsiteY8" fmla="*/ 27252 h 312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1237" h="312398">
                      <a:moveTo>
                        <a:pt x="3589" y="27252"/>
                      </a:moveTo>
                      <a:cubicBezTo>
                        <a:pt x="11226" y="5175"/>
                        <a:pt x="33083" y="-8148"/>
                        <a:pt x="48883" y="5555"/>
                      </a:cubicBezTo>
                      <a:cubicBezTo>
                        <a:pt x="95494" y="45904"/>
                        <a:pt x="142631" y="85110"/>
                        <a:pt x="190032" y="122794"/>
                      </a:cubicBezTo>
                      <a:cubicBezTo>
                        <a:pt x="237960" y="161239"/>
                        <a:pt x="286941" y="197400"/>
                        <a:pt x="331972" y="242697"/>
                      </a:cubicBezTo>
                      <a:cubicBezTo>
                        <a:pt x="343295" y="254116"/>
                        <a:pt x="343558" y="280761"/>
                        <a:pt x="336448" y="295226"/>
                      </a:cubicBezTo>
                      <a:cubicBezTo>
                        <a:pt x="327758" y="313116"/>
                        <a:pt x="314591" y="315781"/>
                        <a:pt x="300898" y="308929"/>
                      </a:cubicBezTo>
                      <a:cubicBezTo>
                        <a:pt x="250600" y="283045"/>
                        <a:pt x="203726" y="245361"/>
                        <a:pt x="157115" y="208058"/>
                      </a:cubicBezTo>
                      <a:cubicBezTo>
                        <a:pt x="110504" y="170755"/>
                        <a:pt x="64157" y="132310"/>
                        <a:pt x="18599" y="92723"/>
                      </a:cubicBezTo>
                      <a:cubicBezTo>
                        <a:pt x="2799" y="79400"/>
                        <a:pt x="-5101" y="51994"/>
                        <a:pt x="3589" y="27252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9713A645-53CD-4548-B6C1-3D5FFD30FA54}"/>
                    </a:ext>
                  </a:extLst>
                </p:cNvPr>
                <p:cNvSpPr/>
                <p:nvPr/>
              </p:nvSpPr>
              <p:spPr>
                <a:xfrm>
                  <a:off x="-2645891" y="4065005"/>
                  <a:ext cx="363560" cy="229777"/>
                </a:xfrm>
                <a:custGeom>
                  <a:avLst/>
                  <a:gdLst>
                    <a:gd name="connsiteX0" fmla="*/ 40469 w 363560"/>
                    <a:gd name="connsiteY0" fmla="*/ 1627 h 229777"/>
                    <a:gd name="connsiteX1" fmla="*/ 194259 w 363560"/>
                    <a:gd name="connsiteY1" fmla="*/ 72807 h 229777"/>
                    <a:gd name="connsiteX2" fmla="*/ 348311 w 363560"/>
                    <a:gd name="connsiteY2" fmla="*/ 152743 h 229777"/>
                    <a:gd name="connsiteX3" fmla="*/ 330141 w 363560"/>
                    <a:gd name="connsiteY3" fmla="*/ 229252 h 229777"/>
                    <a:gd name="connsiteX4" fmla="*/ 178195 w 363560"/>
                    <a:gd name="connsiteY4" fmla="*/ 167207 h 229777"/>
                    <a:gd name="connsiteX5" fmla="*/ 27302 w 363560"/>
                    <a:gd name="connsiteY5" fmla="*/ 97169 h 229777"/>
                    <a:gd name="connsiteX6" fmla="*/ 705 w 363560"/>
                    <a:gd name="connsiteY6" fmla="*/ 40072 h 229777"/>
                    <a:gd name="connsiteX7" fmla="*/ 40469 w 363560"/>
                    <a:gd name="connsiteY7" fmla="*/ 1627 h 229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3560" h="229777">
                      <a:moveTo>
                        <a:pt x="40469" y="1627"/>
                      </a:moveTo>
                      <a:lnTo>
                        <a:pt x="194259" y="72807"/>
                      </a:lnTo>
                      <a:cubicBezTo>
                        <a:pt x="245873" y="96788"/>
                        <a:pt x="299857" y="116962"/>
                        <a:pt x="348311" y="152743"/>
                      </a:cubicBezTo>
                      <a:cubicBezTo>
                        <a:pt x="377279" y="174059"/>
                        <a:pt x="361478" y="236104"/>
                        <a:pt x="330141" y="229252"/>
                      </a:cubicBezTo>
                      <a:cubicBezTo>
                        <a:pt x="278263" y="218214"/>
                        <a:pt x="228229" y="190427"/>
                        <a:pt x="178195" y="167207"/>
                      </a:cubicBezTo>
                      <a:cubicBezTo>
                        <a:pt x="127897" y="143988"/>
                        <a:pt x="77600" y="120388"/>
                        <a:pt x="27302" y="97169"/>
                      </a:cubicBezTo>
                      <a:cubicBezTo>
                        <a:pt x="9922" y="89556"/>
                        <a:pt x="-3245" y="68240"/>
                        <a:pt x="705" y="40072"/>
                      </a:cubicBezTo>
                      <a:cubicBezTo>
                        <a:pt x="3865" y="16472"/>
                        <a:pt x="22825" y="-6367"/>
                        <a:pt x="40469" y="1627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78B54FA9-DA60-4292-849A-E7F67D35A721}"/>
                    </a:ext>
                  </a:extLst>
                </p:cNvPr>
                <p:cNvSpPr/>
                <p:nvPr/>
              </p:nvSpPr>
              <p:spPr>
                <a:xfrm>
                  <a:off x="-2668948" y="4386926"/>
                  <a:ext cx="301925" cy="134576"/>
                </a:xfrm>
                <a:custGeom>
                  <a:avLst/>
                  <a:gdLst>
                    <a:gd name="connsiteX0" fmla="*/ 40353 w 301925"/>
                    <a:gd name="connsiteY0" fmla="*/ 589 h 134576"/>
                    <a:gd name="connsiteX1" fmla="*/ 279991 w 301925"/>
                    <a:gd name="connsiteY1" fmla="*/ 55783 h 134576"/>
                    <a:gd name="connsiteX2" fmla="*/ 301848 w 301925"/>
                    <a:gd name="connsiteY2" fmla="*/ 97273 h 134576"/>
                    <a:gd name="connsiteX3" fmla="*/ 276567 w 301925"/>
                    <a:gd name="connsiteY3" fmla="*/ 134576 h 134576"/>
                    <a:gd name="connsiteX4" fmla="*/ 27186 w 301925"/>
                    <a:gd name="connsiteY4" fmla="*/ 96512 h 134576"/>
                    <a:gd name="connsiteX5" fmla="*/ 589 w 301925"/>
                    <a:gd name="connsiteY5" fmla="*/ 39034 h 134576"/>
                    <a:gd name="connsiteX6" fmla="*/ 40353 w 301925"/>
                    <a:gd name="connsiteY6" fmla="*/ 589 h 134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1925" h="134576">
                      <a:moveTo>
                        <a:pt x="40353" y="589"/>
                      </a:moveTo>
                      <a:cubicBezTo>
                        <a:pt x="120144" y="15815"/>
                        <a:pt x="202043" y="25712"/>
                        <a:pt x="279991" y="55783"/>
                      </a:cubicBezTo>
                      <a:cubicBezTo>
                        <a:pt x="293158" y="60731"/>
                        <a:pt x="302901" y="76718"/>
                        <a:pt x="301848" y="97273"/>
                      </a:cubicBezTo>
                      <a:cubicBezTo>
                        <a:pt x="300794" y="115544"/>
                        <a:pt x="290524" y="134576"/>
                        <a:pt x="276567" y="134576"/>
                      </a:cubicBezTo>
                      <a:cubicBezTo>
                        <a:pt x="193089" y="134196"/>
                        <a:pt x="109611" y="112118"/>
                        <a:pt x="27186" y="96512"/>
                      </a:cubicBezTo>
                      <a:cubicBezTo>
                        <a:pt x="9016" y="93086"/>
                        <a:pt x="-2835" y="63776"/>
                        <a:pt x="589" y="39034"/>
                      </a:cubicBezTo>
                      <a:cubicBezTo>
                        <a:pt x="4539" y="11628"/>
                        <a:pt x="22182" y="-3217"/>
                        <a:pt x="40353" y="589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A65F3BED-2B9D-472D-BC85-51A1A578F6E9}"/>
                    </a:ext>
                  </a:extLst>
                </p:cNvPr>
                <p:cNvSpPr/>
                <p:nvPr/>
              </p:nvSpPr>
              <p:spPr>
                <a:xfrm>
                  <a:off x="-2701029" y="4650962"/>
                  <a:ext cx="259448" cy="105827"/>
                </a:xfrm>
                <a:custGeom>
                  <a:avLst/>
                  <a:gdLst>
                    <a:gd name="connsiteX0" fmla="*/ 31353 w 259448"/>
                    <a:gd name="connsiteY0" fmla="*/ 8334 h 105827"/>
                    <a:gd name="connsiteX1" fmla="*/ 235967 w 259448"/>
                    <a:gd name="connsiteY1" fmla="*/ 3005 h 105827"/>
                    <a:gd name="connsiteX2" fmla="*/ 259404 w 259448"/>
                    <a:gd name="connsiteY2" fmla="*/ 47541 h 105827"/>
                    <a:gd name="connsiteX3" fmla="*/ 232280 w 259448"/>
                    <a:gd name="connsiteY3" fmla="*/ 87508 h 105827"/>
                    <a:gd name="connsiteX4" fmla="*/ 134318 w 259448"/>
                    <a:gd name="connsiteY4" fmla="*/ 99308 h 105827"/>
                    <a:gd name="connsiteX5" fmla="*/ 36093 w 259448"/>
                    <a:gd name="connsiteY5" fmla="*/ 105779 h 105827"/>
                    <a:gd name="connsiteX6" fmla="*/ 16 w 259448"/>
                    <a:gd name="connsiteY6" fmla="*/ 60483 h 105827"/>
                    <a:gd name="connsiteX7" fmla="*/ 31353 w 259448"/>
                    <a:gd name="connsiteY7" fmla="*/ 8334 h 105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9448" h="105827">
                      <a:moveTo>
                        <a:pt x="31353" y="8334"/>
                      </a:moveTo>
                      <a:cubicBezTo>
                        <a:pt x="99294" y="4147"/>
                        <a:pt x="168025" y="-4608"/>
                        <a:pt x="235967" y="3005"/>
                      </a:cubicBezTo>
                      <a:cubicBezTo>
                        <a:pt x="250450" y="4528"/>
                        <a:pt x="260194" y="28508"/>
                        <a:pt x="259404" y="47541"/>
                      </a:cubicBezTo>
                      <a:cubicBezTo>
                        <a:pt x="258350" y="69999"/>
                        <a:pt x="247027" y="84083"/>
                        <a:pt x="232280" y="87508"/>
                      </a:cubicBezTo>
                      <a:cubicBezTo>
                        <a:pt x="199889" y="95502"/>
                        <a:pt x="167235" y="97025"/>
                        <a:pt x="134318" y="99308"/>
                      </a:cubicBezTo>
                      <a:cubicBezTo>
                        <a:pt x="101664" y="101592"/>
                        <a:pt x="69010" y="103876"/>
                        <a:pt x="36093" y="105779"/>
                      </a:cubicBezTo>
                      <a:cubicBezTo>
                        <a:pt x="18713" y="106921"/>
                        <a:pt x="542" y="87508"/>
                        <a:pt x="16" y="60483"/>
                      </a:cubicBezTo>
                      <a:cubicBezTo>
                        <a:pt x="-511" y="34599"/>
                        <a:pt x="12392" y="9476"/>
                        <a:pt x="31353" y="8334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2691A49-2C87-428C-A40E-F6BF4AE72115}"/>
              </a:ext>
            </a:extLst>
          </p:cNvPr>
          <p:cNvSpPr txBox="1"/>
          <p:nvPr/>
        </p:nvSpPr>
        <p:spPr>
          <a:xfrm>
            <a:off x="-4605923" y="7756226"/>
            <a:ext cx="4581383" cy="17697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>
                <a:ln w="25400">
                  <a:solidFill>
                    <a:srgbClr val="61C7BA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LNTH-Candy Love FREE" panose="02000506000000020004" pitchFamily="2" charset="0"/>
                <a:ea typeface="+mn-ea"/>
                <a:cs typeface="+mn-cs"/>
              </a:rPr>
              <a:t>THỰC HÀNH</a:t>
            </a:r>
          </a:p>
        </p:txBody>
      </p:sp>
      <p:pic>
        <p:nvPicPr>
          <p:cNvPr id="3" name="Picture 2" descr="A picture containing text, tableware, dishware&#10;&#10;Description automatically generated">
            <a:extLst>
              <a:ext uri="{FF2B5EF4-FFF2-40B4-BE49-F238E27FC236}">
                <a16:creationId xmlns:a16="http://schemas.microsoft.com/office/drawing/2014/main" id="{5F72205D-60E8-4EAE-BC42-3EF43EC14D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861" y="2608087"/>
            <a:ext cx="4580357" cy="2011700"/>
          </a:xfrm>
          <a:prstGeom prst="rect">
            <a:avLst/>
          </a:prstGeom>
        </p:spPr>
      </p:pic>
      <p:pic>
        <p:nvPicPr>
          <p:cNvPr id="5" name="Picture 4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65F00FEA-4088-415C-8B78-3802490C53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400" y="1706416"/>
            <a:ext cx="475297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1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4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4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4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18012" y="1136650"/>
            <a:ext cx="6871783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22" name="Text Box 21"/>
          <p:cNvSpPr txBox="1"/>
          <p:nvPr/>
        </p:nvSpPr>
        <p:spPr>
          <a:xfrm>
            <a:off x="3172905" y="2662139"/>
            <a:ext cx="67070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 w="22225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kumimoji="0" lang="en-US" sz="8000" b="1" i="0" u="none" strike="noStrike" kern="1200" cap="none" spc="0" normalizeH="0" noProof="0" dirty="0" smtClean="0">
                <a:ln w="22225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ĐỘNG</a:t>
            </a:r>
            <a:endParaRPr kumimoji="0" lang="en-US" sz="80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C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72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DD0452C-FF7D-4F7C-BA40-6F543856D00E}"/>
              </a:ext>
            </a:extLst>
          </p:cNvPr>
          <p:cNvGrpSpPr/>
          <p:nvPr/>
        </p:nvGrpSpPr>
        <p:grpSpPr>
          <a:xfrm>
            <a:off x="457200" y="275897"/>
            <a:ext cx="6395179" cy="1248103"/>
            <a:chOff x="457200" y="275897"/>
            <a:chExt cx="6395179" cy="124810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513EA8-81E7-44E8-90C5-DCCDF96398FC}"/>
                </a:ext>
              </a:extLst>
            </p:cNvPr>
            <p:cNvGrpSpPr/>
            <p:nvPr/>
          </p:nvGrpSpPr>
          <p:grpSpPr>
            <a:xfrm>
              <a:off x="1371600" y="484363"/>
              <a:ext cx="5480779" cy="1014237"/>
              <a:chOff x="1371600" y="484363"/>
              <a:chExt cx="5480779" cy="1014237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9DB767A-9CD3-48DE-8667-08CB50100B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71600" y="484363"/>
                <a:ext cx="5480779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C81C180-27B4-46A2-A5B2-9C38CABF3709}"/>
                  </a:ext>
                </a:extLst>
              </p:cNvPr>
              <p:cNvSpPr txBox="1"/>
              <p:nvPr/>
            </p:nvSpPr>
            <p:spPr>
              <a:xfrm>
                <a:off x="1914290" y="622149"/>
                <a:ext cx="429604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rồi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269088A-C5CD-48CE-BAE6-9F5DADCF3196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86A8DE41-1F61-4312-B78D-AB41E3E19D74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5F53E23-A298-4EFD-B826-57F2F0B3B842}"/>
                  </a:ext>
                </a:extLst>
              </p:cNvPr>
              <p:cNvSpPr txBox="1"/>
              <p:nvPr/>
            </p:nvSpPr>
            <p:spPr>
              <a:xfrm>
                <a:off x="1005571" y="570636"/>
                <a:ext cx="35105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</a:t>
                </a:r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1C82B67-C52B-41EF-B6A6-0AADFA1B8D5A}"/>
              </a:ext>
            </a:extLst>
          </p:cNvPr>
          <p:cNvSpPr txBox="1"/>
          <p:nvPr/>
        </p:nvSpPr>
        <p:spPr>
          <a:xfrm>
            <a:off x="1489651" y="2518948"/>
            <a:ext cx="206306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49 + 34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35650D-6F48-4887-8E4A-FD8C6B7F9AD8}"/>
              </a:ext>
            </a:extLst>
          </p:cNvPr>
          <p:cNvSpPr txBox="1"/>
          <p:nvPr/>
        </p:nvSpPr>
        <p:spPr>
          <a:xfrm>
            <a:off x="4975777" y="2518948"/>
            <a:ext cx="206306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58 + 23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577C72C-3919-4C63-9C62-2973800D140A}"/>
              </a:ext>
            </a:extLst>
          </p:cNvPr>
          <p:cNvSpPr txBox="1"/>
          <p:nvPr/>
        </p:nvSpPr>
        <p:spPr>
          <a:xfrm>
            <a:off x="8523180" y="2518947"/>
            <a:ext cx="206306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37 + 46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2EA8FF-2622-4314-ADEE-451B7946C30E}"/>
              </a:ext>
            </a:extLst>
          </p:cNvPr>
          <p:cNvSpPr txBox="1"/>
          <p:nvPr/>
        </p:nvSpPr>
        <p:spPr>
          <a:xfrm>
            <a:off x="1489651" y="3906029"/>
            <a:ext cx="1712007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68 + 7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54B999-A5AE-49EE-9150-C5E96A86765E}"/>
              </a:ext>
            </a:extLst>
          </p:cNvPr>
          <p:cNvSpPr txBox="1"/>
          <p:nvPr/>
        </p:nvSpPr>
        <p:spPr>
          <a:xfrm>
            <a:off x="4975777" y="3906029"/>
            <a:ext cx="1712007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79 + 6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07FA1F2-3965-47DC-AF49-C2049AB479F9}"/>
              </a:ext>
            </a:extLst>
          </p:cNvPr>
          <p:cNvSpPr txBox="1"/>
          <p:nvPr/>
        </p:nvSpPr>
        <p:spPr>
          <a:xfrm>
            <a:off x="8523180" y="3906028"/>
            <a:ext cx="1712007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 + 84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EC6F3F5-EAB4-4E7B-9A92-3EB6A26C5EC2}"/>
              </a:ext>
            </a:extLst>
          </p:cNvPr>
          <p:cNvGrpSpPr/>
          <p:nvPr/>
        </p:nvGrpSpPr>
        <p:grpSpPr>
          <a:xfrm>
            <a:off x="3705116" y="4772362"/>
            <a:ext cx="8259326" cy="1729528"/>
            <a:chOff x="3247698" y="211514"/>
            <a:chExt cx="8944302" cy="3244432"/>
          </a:xfrm>
        </p:grpSpPr>
        <p:grpSp>
          <p:nvGrpSpPr>
            <p:cNvPr id="48" name="Graphic 7">
              <a:extLst>
                <a:ext uri="{FF2B5EF4-FFF2-40B4-BE49-F238E27FC236}">
                  <a16:creationId xmlns:a16="http://schemas.microsoft.com/office/drawing/2014/main" id="{B3B64C28-68E4-4686-ACAD-206B65924F88}"/>
                </a:ext>
              </a:extLst>
            </p:cNvPr>
            <p:cNvGrpSpPr/>
            <p:nvPr/>
          </p:nvGrpSpPr>
          <p:grpSpPr>
            <a:xfrm>
              <a:off x="3247698" y="211514"/>
              <a:ext cx="8944302" cy="3244432"/>
              <a:chOff x="609584" y="2133703"/>
              <a:chExt cx="7161963" cy="3608930"/>
            </a:xfrm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57818612-6C1A-40AF-9141-EBCF281E0D2F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FFC000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51" name="Graphic 7">
                <a:extLst>
                  <a:ext uri="{FF2B5EF4-FFF2-40B4-BE49-F238E27FC236}">
                    <a16:creationId xmlns:a16="http://schemas.microsoft.com/office/drawing/2014/main" id="{77772F46-09ED-498A-934B-1B9029B470C5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52" name="Graphic 7">
                  <a:extLst>
                    <a:ext uri="{FF2B5EF4-FFF2-40B4-BE49-F238E27FC236}">
                      <a16:creationId xmlns:a16="http://schemas.microsoft.com/office/drawing/2014/main" id="{D29F6ED7-1BF1-4CFB-8778-72124AC936DA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61" name="Freeform: Shape 60">
                    <a:extLst>
                      <a:ext uri="{FF2B5EF4-FFF2-40B4-BE49-F238E27FC236}">
                        <a16:creationId xmlns:a16="http://schemas.microsoft.com/office/drawing/2014/main" id="{CCC6138C-B07A-459E-9719-97C3B650C8D4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DA413989-9310-4EBC-96A8-35567481F6AE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3" name="Graphic 7">
                  <a:extLst>
                    <a:ext uri="{FF2B5EF4-FFF2-40B4-BE49-F238E27FC236}">
                      <a16:creationId xmlns:a16="http://schemas.microsoft.com/office/drawing/2014/main" id="{626DA77B-580C-405D-B481-92743F3F3C55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E3A624F1-23E7-40FC-A234-19AD4D16E264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" name="Freeform: Shape 59">
                    <a:extLst>
                      <a:ext uri="{FF2B5EF4-FFF2-40B4-BE49-F238E27FC236}">
                        <a16:creationId xmlns:a16="http://schemas.microsoft.com/office/drawing/2014/main" id="{4EDA9EAE-7083-4C26-8730-F7E0A37DA645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4" name="Graphic 7">
                  <a:extLst>
                    <a:ext uri="{FF2B5EF4-FFF2-40B4-BE49-F238E27FC236}">
                      <a16:creationId xmlns:a16="http://schemas.microsoft.com/office/drawing/2014/main" id="{EBD924DD-17A8-4457-910B-D08992EA9CBB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55" name="Freeform: Shape 54">
                    <a:extLst>
                      <a:ext uri="{FF2B5EF4-FFF2-40B4-BE49-F238E27FC236}">
                        <a16:creationId xmlns:a16="http://schemas.microsoft.com/office/drawing/2014/main" id="{5866F966-14F2-47C4-8DF4-4BC49C2FBDF7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" name="Freeform: Shape 55">
                    <a:extLst>
                      <a:ext uri="{FF2B5EF4-FFF2-40B4-BE49-F238E27FC236}">
                        <a16:creationId xmlns:a16="http://schemas.microsoft.com/office/drawing/2014/main" id="{06AC1DD6-F67E-4C25-A457-16F97698B3F3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" name="Freeform: Shape 56">
                    <a:extLst>
                      <a:ext uri="{FF2B5EF4-FFF2-40B4-BE49-F238E27FC236}">
                        <a16:creationId xmlns:a16="http://schemas.microsoft.com/office/drawing/2014/main" id="{3E7AD5F3-7BE8-473A-892E-9A5930D921F6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0D038B02-4138-4F4B-9C2B-80D4F49CB41E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F96CF87-4B3E-4931-AFFE-6B82D533848F}"/>
                </a:ext>
              </a:extLst>
            </p:cNvPr>
            <p:cNvSpPr txBox="1">
              <a:spLocks noChangeAspect="1"/>
            </p:cNvSpPr>
            <p:nvPr>
              <p:custDataLst>
                <p:tags r:id="rId2"/>
              </p:custDataLst>
            </p:nvPr>
          </p:nvSpPr>
          <p:spPr>
            <a:xfrm>
              <a:off x="4116543" y="1228171"/>
              <a:ext cx="7583958" cy="122400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Tất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cộng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42AB0C8-17AF-45C5-B974-32EF6114BF2A}"/>
              </a:ext>
            </a:extLst>
          </p:cNvPr>
          <p:cNvGrpSpPr/>
          <p:nvPr/>
        </p:nvGrpSpPr>
        <p:grpSpPr>
          <a:xfrm>
            <a:off x="2414754" y="4735302"/>
            <a:ext cx="9682015" cy="1729528"/>
            <a:chOff x="3247698" y="211514"/>
            <a:chExt cx="9142267" cy="3244432"/>
          </a:xfrm>
        </p:grpSpPr>
        <p:grpSp>
          <p:nvGrpSpPr>
            <p:cNvPr id="64" name="Graphic 7">
              <a:extLst>
                <a:ext uri="{FF2B5EF4-FFF2-40B4-BE49-F238E27FC236}">
                  <a16:creationId xmlns:a16="http://schemas.microsoft.com/office/drawing/2014/main" id="{1162A2E0-E86E-43B4-A5BF-4CB4DF5F9E58}"/>
                </a:ext>
              </a:extLst>
            </p:cNvPr>
            <p:cNvGrpSpPr/>
            <p:nvPr/>
          </p:nvGrpSpPr>
          <p:grpSpPr>
            <a:xfrm>
              <a:off x="3247698" y="211514"/>
              <a:ext cx="9094364" cy="3244432"/>
              <a:chOff x="609584" y="2133703"/>
              <a:chExt cx="7282122" cy="3608930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6417B22E-20BC-4A85-8175-01A35EFF982C}"/>
                  </a:ext>
                </a:extLst>
              </p:cNvPr>
              <p:cNvSpPr/>
              <p:nvPr/>
            </p:nvSpPr>
            <p:spPr>
              <a:xfrm>
                <a:off x="1487042" y="2260184"/>
                <a:ext cx="6404664" cy="3087468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92D050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67" name="Graphic 7">
                <a:extLst>
                  <a:ext uri="{FF2B5EF4-FFF2-40B4-BE49-F238E27FC236}">
                    <a16:creationId xmlns:a16="http://schemas.microsoft.com/office/drawing/2014/main" id="{2CB1B426-FEFE-41C4-8655-63E10737DF24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68" name="Graphic 7">
                  <a:extLst>
                    <a:ext uri="{FF2B5EF4-FFF2-40B4-BE49-F238E27FC236}">
                      <a16:creationId xmlns:a16="http://schemas.microsoft.com/office/drawing/2014/main" id="{F27FEE51-C23F-4872-90BC-83E5A63934F0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77" name="Freeform: Shape 76">
                    <a:extLst>
                      <a:ext uri="{FF2B5EF4-FFF2-40B4-BE49-F238E27FC236}">
                        <a16:creationId xmlns:a16="http://schemas.microsoft.com/office/drawing/2014/main" id="{B7F64B90-E344-43E7-A29B-F53D22F48520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8" name="Freeform: Shape 77">
                    <a:extLst>
                      <a:ext uri="{FF2B5EF4-FFF2-40B4-BE49-F238E27FC236}">
                        <a16:creationId xmlns:a16="http://schemas.microsoft.com/office/drawing/2014/main" id="{7FF2CB85-23FD-4B6D-92E8-6941B71F5452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9" name="Graphic 7">
                  <a:extLst>
                    <a:ext uri="{FF2B5EF4-FFF2-40B4-BE49-F238E27FC236}">
                      <a16:creationId xmlns:a16="http://schemas.microsoft.com/office/drawing/2014/main" id="{ADD1DCA3-4D00-40BF-8AAD-816D0BDCE935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75" name="Freeform: Shape 74">
                    <a:extLst>
                      <a:ext uri="{FF2B5EF4-FFF2-40B4-BE49-F238E27FC236}">
                        <a16:creationId xmlns:a16="http://schemas.microsoft.com/office/drawing/2014/main" id="{3B309626-62F0-42D7-A92B-3E2768D411BF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6" name="Freeform: Shape 75">
                    <a:extLst>
                      <a:ext uri="{FF2B5EF4-FFF2-40B4-BE49-F238E27FC236}">
                        <a16:creationId xmlns:a16="http://schemas.microsoft.com/office/drawing/2014/main" id="{A7426066-BF7F-422D-A673-28557898C874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0" name="Graphic 7">
                  <a:extLst>
                    <a:ext uri="{FF2B5EF4-FFF2-40B4-BE49-F238E27FC236}">
                      <a16:creationId xmlns:a16="http://schemas.microsoft.com/office/drawing/2014/main" id="{39B67F0E-1E4D-4C3C-B54E-3380D5D7B4F8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71" name="Freeform: Shape 70">
                    <a:extLst>
                      <a:ext uri="{FF2B5EF4-FFF2-40B4-BE49-F238E27FC236}">
                        <a16:creationId xmlns:a16="http://schemas.microsoft.com/office/drawing/2014/main" id="{7C030A9C-2F37-4E63-9128-BBB901FB2F04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2" name="Freeform: Shape 71">
                    <a:extLst>
                      <a:ext uri="{FF2B5EF4-FFF2-40B4-BE49-F238E27FC236}">
                        <a16:creationId xmlns:a16="http://schemas.microsoft.com/office/drawing/2014/main" id="{9225AEC8-8558-4E4B-96F3-E8E79F5DD8B1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3" name="Freeform: Shape 72">
                    <a:extLst>
                      <a:ext uri="{FF2B5EF4-FFF2-40B4-BE49-F238E27FC236}">
                        <a16:creationId xmlns:a16="http://schemas.microsoft.com/office/drawing/2014/main" id="{683FBD87-2D8B-4979-840A-0EB26CE13686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4" name="Freeform: Shape 73">
                    <a:extLst>
                      <a:ext uri="{FF2B5EF4-FFF2-40B4-BE49-F238E27FC236}">
                        <a16:creationId xmlns:a16="http://schemas.microsoft.com/office/drawing/2014/main" id="{E297BD06-94D8-41A0-AF1E-E7608CBEAADB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6B6BCA8-43DF-40BC-8B6A-091FE4830CCF}"/>
                </a:ext>
              </a:extLst>
            </p:cNvPr>
            <p:cNvSpPr txBox="1"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4806007" y="703980"/>
              <a:ext cx="7583958" cy="251729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xét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6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351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4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0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4" dur="50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  <p:bldP spid="25" grpId="0"/>
          <p:bldP spid="26" grpId="0"/>
          <p:bldP spid="27" grpId="0"/>
          <p:bldP spid="28" grpId="0"/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4" dur="50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  <p:bldP spid="25" grpId="0"/>
          <p:bldP spid="26" grpId="0"/>
          <p:bldP spid="27" grpId="0"/>
          <p:bldP spid="28" grpId="0"/>
          <p:bldP spid="29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DD0452C-FF7D-4F7C-BA40-6F543856D00E}"/>
              </a:ext>
            </a:extLst>
          </p:cNvPr>
          <p:cNvGrpSpPr/>
          <p:nvPr/>
        </p:nvGrpSpPr>
        <p:grpSpPr>
          <a:xfrm>
            <a:off x="457200" y="275897"/>
            <a:ext cx="6395179" cy="1248103"/>
            <a:chOff x="457200" y="275897"/>
            <a:chExt cx="6395179" cy="124810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513EA8-81E7-44E8-90C5-DCCDF96398FC}"/>
                </a:ext>
              </a:extLst>
            </p:cNvPr>
            <p:cNvGrpSpPr/>
            <p:nvPr/>
          </p:nvGrpSpPr>
          <p:grpSpPr>
            <a:xfrm>
              <a:off x="1371600" y="484363"/>
              <a:ext cx="5480779" cy="1014237"/>
              <a:chOff x="1371600" y="484363"/>
              <a:chExt cx="5480779" cy="1014237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9DB767A-9CD3-48DE-8667-08CB50100B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71600" y="484363"/>
                <a:ext cx="5480779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C81C180-27B4-46A2-A5B2-9C38CABF3709}"/>
                  </a:ext>
                </a:extLst>
              </p:cNvPr>
              <p:cNvSpPr txBox="1"/>
              <p:nvPr/>
            </p:nvSpPr>
            <p:spPr>
              <a:xfrm>
                <a:off x="1914290" y="622149"/>
                <a:ext cx="429604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rồi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269088A-C5CD-48CE-BAE6-9F5DADCF3196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86A8DE41-1F61-4312-B78D-AB41E3E19D74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5F53E23-A298-4EFD-B826-57F2F0B3B842}"/>
                  </a:ext>
                </a:extLst>
              </p:cNvPr>
              <p:cNvSpPr txBox="1"/>
              <p:nvPr/>
            </p:nvSpPr>
            <p:spPr>
              <a:xfrm>
                <a:off x="1005571" y="570636"/>
                <a:ext cx="35105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</a:t>
                </a:r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1C82B67-C52B-41EF-B6A6-0AADFA1B8D5A}"/>
              </a:ext>
            </a:extLst>
          </p:cNvPr>
          <p:cNvSpPr txBox="1"/>
          <p:nvPr/>
        </p:nvSpPr>
        <p:spPr>
          <a:xfrm>
            <a:off x="1489651" y="2518948"/>
            <a:ext cx="206306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49 + 34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35650D-6F48-4887-8E4A-FD8C6B7F9AD8}"/>
              </a:ext>
            </a:extLst>
          </p:cNvPr>
          <p:cNvSpPr txBox="1"/>
          <p:nvPr/>
        </p:nvSpPr>
        <p:spPr>
          <a:xfrm>
            <a:off x="4975777" y="2518948"/>
            <a:ext cx="206306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58 + 23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577C72C-3919-4C63-9C62-2973800D140A}"/>
              </a:ext>
            </a:extLst>
          </p:cNvPr>
          <p:cNvSpPr txBox="1"/>
          <p:nvPr/>
        </p:nvSpPr>
        <p:spPr>
          <a:xfrm>
            <a:off x="8523180" y="2518947"/>
            <a:ext cx="206306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37 + 46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2EA8FF-2622-4314-ADEE-451B7946C30E}"/>
              </a:ext>
            </a:extLst>
          </p:cNvPr>
          <p:cNvSpPr txBox="1"/>
          <p:nvPr/>
        </p:nvSpPr>
        <p:spPr>
          <a:xfrm>
            <a:off x="1489651" y="3906029"/>
            <a:ext cx="1712007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68 + 7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54B999-A5AE-49EE-9150-C5E96A86765E}"/>
              </a:ext>
            </a:extLst>
          </p:cNvPr>
          <p:cNvSpPr txBox="1"/>
          <p:nvPr/>
        </p:nvSpPr>
        <p:spPr>
          <a:xfrm>
            <a:off x="4975777" y="3906029"/>
            <a:ext cx="1712007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79 + 6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07FA1F2-3965-47DC-AF49-C2049AB479F9}"/>
              </a:ext>
            </a:extLst>
          </p:cNvPr>
          <p:cNvSpPr txBox="1"/>
          <p:nvPr/>
        </p:nvSpPr>
        <p:spPr>
          <a:xfrm>
            <a:off x="8523180" y="3906028"/>
            <a:ext cx="1712007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 + 84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EC6F3F5-EAB4-4E7B-9A92-3EB6A26C5EC2}"/>
              </a:ext>
            </a:extLst>
          </p:cNvPr>
          <p:cNvGrpSpPr/>
          <p:nvPr/>
        </p:nvGrpSpPr>
        <p:grpSpPr>
          <a:xfrm>
            <a:off x="3705116" y="4772362"/>
            <a:ext cx="8259326" cy="1729528"/>
            <a:chOff x="3247698" y="211514"/>
            <a:chExt cx="8944302" cy="3244432"/>
          </a:xfrm>
        </p:grpSpPr>
        <p:grpSp>
          <p:nvGrpSpPr>
            <p:cNvPr id="48" name="Graphic 7">
              <a:extLst>
                <a:ext uri="{FF2B5EF4-FFF2-40B4-BE49-F238E27FC236}">
                  <a16:creationId xmlns:a16="http://schemas.microsoft.com/office/drawing/2014/main" id="{B3B64C28-68E4-4686-ACAD-206B65924F88}"/>
                </a:ext>
              </a:extLst>
            </p:cNvPr>
            <p:cNvGrpSpPr/>
            <p:nvPr/>
          </p:nvGrpSpPr>
          <p:grpSpPr>
            <a:xfrm>
              <a:off x="3247698" y="211514"/>
              <a:ext cx="8944302" cy="3244432"/>
              <a:chOff x="609584" y="2133703"/>
              <a:chExt cx="7161963" cy="3608930"/>
            </a:xfrm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57818612-6C1A-40AF-9141-EBCF281E0D2F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FFC000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51" name="Graphic 7">
                <a:extLst>
                  <a:ext uri="{FF2B5EF4-FFF2-40B4-BE49-F238E27FC236}">
                    <a16:creationId xmlns:a16="http://schemas.microsoft.com/office/drawing/2014/main" id="{77772F46-09ED-498A-934B-1B9029B470C5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52" name="Graphic 7">
                  <a:extLst>
                    <a:ext uri="{FF2B5EF4-FFF2-40B4-BE49-F238E27FC236}">
                      <a16:creationId xmlns:a16="http://schemas.microsoft.com/office/drawing/2014/main" id="{D29F6ED7-1BF1-4CFB-8778-72124AC936DA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61" name="Freeform: Shape 60">
                    <a:extLst>
                      <a:ext uri="{FF2B5EF4-FFF2-40B4-BE49-F238E27FC236}">
                        <a16:creationId xmlns:a16="http://schemas.microsoft.com/office/drawing/2014/main" id="{CCC6138C-B07A-459E-9719-97C3B650C8D4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DA413989-9310-4EBC-96A8-35567481F6AE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3" name="Graphic 7">
                  <a:extLst>
                    <a:ext uri="{FF2B5EF4-FFF2-40B4-BE49-F238E27FC236}">
                      <a16:creationId xmlns:a16="http://schemas.microsoft.com/office/drawing/2014/main" id="{626DA77B-580C-405D-B481-92743F3F3C55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E3A624F1-23E7-40FC-A234-19AD4D16E264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" name="Freeform: Shape 59">
                    <a:extLst>
                      <a:ext uri="{FF2B5EF4-FFF2-40B4-BE49-F238E27FC236}">
                        <a16:creationId xmlns:a16="http://schemas.microsoft.com/office/drawing/2014/main" id="{4EDA9EAE-7083-4C26-8730-F7E0A37DA645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4" name="Graphic 7">
                  <a:extLst>
                    <a:ext uri="{FF2B5EF4-FFF2-40B4-BE49-F238E27FC236}">
                      <a16:creationId xmlns:a16="http://schemas.microsoft.com/office/drawing/2014/main" id="{EBD924DD-17A8-4457-910B-D08992EA9CBB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55" name="Freeform: Shape 54">
                    <a:extLst>
                      <a:ext uri="{FF2B5EF4-FFF2-40B4-BE49-F238E27FC236}">
                        <a16:creationId xmlns:a16="http://schemas.microsoft.com/office/drawing/2014/main" id="{5866F966-14F2-47C4-8DF4-4BC49C2FBDF7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" name="Freeform: Shape 55">
                    <a:extLst>
                      <a:ext uri="{FF2B5EF4-FFF2-40B4-BE49-F238E27FC236}">
                        <a16:creationId xmlns:a16="http://schemas.microsoft.com/office/drawing/2014/main" id="{06AC1DD6-F67E-4C25-A457-16F97698B3F3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" name="Freeform: Shape 56">
                    <a:extLst>
                      <a:ext uri="{FF2B5EF4-FFF2-40B4-BE49-F238E27FC236}">
                        <a16:creationId xmlns:a16="http://schemas.microsoft.com/office/drawing/2014/main" id="{3E7AD5F3-7BE8-473A-892E-9A5930D921F6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0D038B02-4138-4F4B-9C2B-80D4F49CB41E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F96CF87-4B3E-4931-AFFE-6B82D533848F}"/>
                </a:ext>
              </a:extLst>
            </p:cNvPr>
            <p:cNvSpPr txBox="1">
              <a:spLocks noChangeAspect="1"/>
            </p:cNvSpPr>
            <p:nvPr>
              <p:custDataLst>
                <p:tags r:id="rId2"/>
              </p:custDataLst>
            </p:nvPr>
          </p:nvSpPr>
          <p:spPr>
            <a:xfrm>
              <a:off x="4521488" y="593327"/>
              <a:ext cx="7161482" cy="251729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Làm cho đủ chục rồi cộng với số còn lại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42AB0C8-17AF-45C5-B974-32EF6114BF2A}"/>
              </a:ext>
            </a:extLst>
          </p:cNvPr>
          <p:cNvGrpSpPr/>
          <p:nvPr/>
        </p:nvGrpSpPr>
        <p:grpSpPr>
          <a:xfrm>
            <a:off x="2719637" y="4782086"/>
            <a:ext cx="9472363" cy="1729528"/>
            <a:chOff x="3247698" y="211514"/>
            <a:chExt cx="8944302" cy="3244432"/>
          </a:xfrm>
        </p:grpSpPr>
        <p:grpSp>
          <p:nvGrpSpPr>
            <p:cNvPr id="64" name="Graphic 7">
              <a:extLst>
                <a:ext uri="{FF2B5EF4-FFF2-40B4-BE49-F238E27FC236}">
                  <a16:creationId xmlns:a16="http://schemas.microsoft.com/office/drawing/2014/main" id="{1162A2E0-E86E-43B4-A5BF-4CB4DF5F9E58}"/>
                </a:ext>
              </a:extLst>
            </p:cNvPr>
            <p:cNvGrpSpPr/>
            <p:nvPr/>
          </p:nvGrpSpPr>
          <p:grpSpPr>
            <a:xfrm>
              <a:off x="3247698" y="211514"/>
              <a:ext cx="8944302" cy="3244432"/>
              <a:chOff x="609584" y="2133703"/>
              <a:chExt cx="7161963" cy="3608930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6417B22E-20BC-4A85-8175-01A35EFF982C}"/>
                  </a:ext>
                </a:extLst>
              </p:cNvPr>
              <p:cNvSpPr/>
              <p:nvPr/>
            </p:nvSpPr>
            <p:spPr>
              <a:xfrm>
                <a:off x="1145976" y="2208865"/>
                <a:ext cx="6404664" cy="3087466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92D050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67" name="Graphic 7">
                <a:extLst>
                  <a:ext uri="{FF2B5EF4-FFF2-40B4-BE49-F238E27FC236}">
                    <a16:creationId xmlns:a16="http://schemas.microsoft.com/office/drawing/2014/main" id="{2CB1B426-FEFE-41C4-8655-63E10737DF24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68" name="Graphic 7">
                  <a:extLst>
                    <a:ext uri="{FF2B5EF4-FFF2-40B4-BE49-F238E27FC236}">
                      <a16:creationId xmlns:a16="http://schemas.microsoft.com/office/drawing/2014/main" id="{F27FEE51-C23F-4872-90BC-83E5A63934F0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77" name="Freeform: Shape 76">
                    <a:extLst>
                      <a:ext uri="{FF2B5EF4-FFF2-40B4-BE49-F238E27FC236}">
                        <a16:creationId xmlns:a16="http://schemas.microsoft.com/office/drawing/2014/main" id="{B7F64B90-E344-43E7-A29B-F53D22F48520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8" name="Freeform: Shape 77">
                    <a:extLst>
                      <a:ext uri="{FF2B5EF4-FFF2-40B4-BE49-F238E27FC236}">
                        <a16:creationId xmlns:a16="http://schemas.microsoft.com/office/drawing/2014/main" id="{7FF2CB85-23FD-4B6D-92E8-6941B71F5452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9" name="Graphic 7">
                  <a:extLst>
                    <a:ext uri="{FF2B5EF4-FFF2-40B4-BE49-F238E27FC236}">
                      <a16:creationId xmlns:a16="http://schemas.microsoft.com/office/drawing/2014/main" id="{ADD1DCA3-4D00-40BF-8AAD-816D0BDCE935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75" name="Freeform: Shape 74">
                    <a:extLst>
                      <a:ext uri="{FF2B5EF4-FFF2-40B4-BE49-F238E27FC236}">
                        <a16:creationId xmlns:a16="http://schemas.microsoft.com/office/drawing/2014/main" id="{3B309626-62F0-42D7-A92B-3E2768D411BF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6" name="Freeform: Shape 75">
                    <a:extLst>
                      <a:ext uri="{FF2B5EF4-FFF2-40B4-BE49-F238E27FC236}">
                        <a16:creationId xmlns:a16="http://schemas.microsoft.com/office/drawing/2014/main" id="{A7426066-BF7F-422D-A673-28557898C874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0" name="Graphic 7">
                  <a:extLst>
                    <a:ext uri="{FF2B5EF4-FFF2-40B4-BE49-F238E27FC236}">
                      <a16:creationId xmlns:a16="http://schemas.microsoft.com/office/drawing/2014/main" id="{39B67F0E-1E4D-4C3C-B54E-3380D5D7B4F8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71" name="Freeform: Shape 70">
                    <a:extLst>
                      <a:ext uri="{FF2B5EF4-FFF2-40B4-BE49-F238E27FC236}">
                        <a16:creationId xmlns:a16="http://schemas.microsoft.com/office/drawing/2014/main" id="{7C030A9C-2F37-4E63-9128-BBB901FB2F04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2" name="Freeform: Shape 71">
                    <a:extLst>
                      <a:ext uri="{FF2B5EF4-FFF2-40B4-BE49-F238E27FC236}">
                        <a16:creationId xmlns:a16="http://schemas.microsoft.com/office/drawing/2014/main" id="{9225AEC8-8558-4E4B-96F3-E8E79F5DD8B1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3" name="Freeform: Shape 72">
                    <a:extLst>
                      <a:ext uri="{FF2B5EF4-FFF2-40B4-BE49-F238E27FC236}">
                        <a16:creationId xmlns:a16="http://schemas.microsoft.com/office/drawing/2014/main" id="{683FBD87-2D8B-4979-840A-0EB26CE13686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4" name="Freeform: Shape 73">
                    <a:extLst>
                      <a:ext uri="{FF2B5EF4-FFF2-40B4-BE49-F238E27FC236}">
                        <a16:creationId xmlns:a16="http://schemas.microsoft.com/office/drawing/2014/main" id="{E297BD06-94D8-41A0-AF1E-E7608CBEAADB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95" name="Freeform: Shape 65">
                <a:extLst>
                  <a:ext uri="{FF2B5EF4-FFF2-40B4-BE49-F238E27FC236}">
                    <a16:creationId xmlns:a16="http://schemas.microsoft.com/office/drawing/2014/main" id="{6417B22E-20BC-4A85-8175-01A35EFF982C}"/>
                  </a:ext>
                </a:extLst>
              </p:cNvPr>
              <p:cNvSpPr/>
              <p:nvPr/>
            </p:nvSpPr>
            <p:spPr>
              <a:xfrm>
                <a:off x="1251123" y="2229808"/>
                <a:ext cx="6404664" cy="3087466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92D050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6B6BCA8-43DF-40BC-8B6A-091FE4830CCF}"/>
                </a:ext>
              </a:extLst>
            </p:cNvPr>
            <p:cNvSpPr txBox="1"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4511378" y="561142"/>
              <a:ext cx="7583958" cy="2517289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nhắc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cộng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10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phạm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vi 20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9111E60-F835-47BF-A2AF-34744354448C}"/>
              </a:ext>
            </a:extLst>
          </p:cNvPr>
          <p:cNvGrpSpPr/>
          <p:nvPr/>
        </p:nvGrpSpPr>
        <p:grpSpPr>
          <a:xfrm>
            <a:off x="8058609" y="388466"/>
            <a:ext cx="3435786" cy="1563461"/>
            <a:chOff x="3722255" y="1490091"/>
            <a:chExt cx="5046771" cy="2074467"/>
          </a:xfrm>
        </p:grpSpPr>
        <p:grpSp>
          <p:nvGrpSpPr>
            <p:cNvPr id="80" name="Graphic 7">
              <a:extLst>
                <a:ext uri="{FF2B5EF4-FFF2-40B4-BE49-F238E27FC236}">
                  <a16:creationId xmlns:a16="http://schemas.microsoft.com/office/drawing/2014/main" id="{58F6862E-E608-4F74-A69F-72E1E8FCDB9E}"/>
                </a:ext>
              </a:extLst>
            </p:cNvPr>
            <p:cNvGrpSpPr/>
            <p:nvPr/>
          </p:nvGrpSpPr>
          <p:grpSpPr>
            <a:xfrm>
              <a:off x="3722255" y="1490091"/>
              <a:ext cx="5046771" cy="2074467"/>
              <a:chOff x="609584" y="2133703"/>
              <a:chExt cx="7161963" cy="3608930"/>
            </a:xfrm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3D93F08-5503-4C09-847F-6FC0EB135DE4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83" name="Graphic 7">
                <a:extLst>
                  <a:ext uri="{FF2B5EF4-FFF2-40B4-BE49-F238E27FC236}">
                    <a16:creationId xmlns:a16="http://schemas.microsoft.com/office/drawing/2014/main" id="{35632314-7473-467E-B2DC-4C536A24DE18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84" name="Graphic 7">
                  <a:extLst>
                    <a:ext uri="{FF2B5EF4-FFF2-40B4-BE49-F238E27FC236}">
                      <a16:creationId xmlns:a16="http://schemas.microsoft.com/office/drawing/2014/main" id="{E8C8C840-FBDF-44A5-B629-77C71E8C60E3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93" name="Freeform: Shape 92">
                    <a:extLst>
                      <a:ext uri="{FF2B5EF4-FFF2-40B4-BE49-F238E27FC236}">
                        <a16:creationId xmlns:a16="http://schemas.microsoft.com/office/drawing/2014/main" id="{86CB9A7F-AC56-4794-8CD9-88B0777FA9D1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94" name="Freeform: Shape 93">
                    <a:extLst>
                      <a:ext uri="{FF2B5EF4-FFF2-40B4-BE49-F238E27FC236}">
                        <a16:creationId xmlns:a16="http://schemas.microsoft.com/office/drawing/2014/main" id="{8C708E16-DB16-4622-B0F0-13D6F08FBCA6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5" name="Graphic 7">
                  <a:extLst>
                    <a:ext uri="{FF2B5EF4-FFF2-40B4-BE49-F238E27FC236}">
                      <a16:creationId xmlns:a16="http://schemas.microsoft.com/office/drawing/2014/main" id="{ABA9BE77-0953-452A-82DA-0E7E23522A6D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91" name="Freeform: Shape 90">
                    <a:extLst>
                      <a:ext uri="{FF2B5EF4-FFF2-40B4-BE49-F238E27FC236}">
                        <a16:creationId xmlns:a16="http://schemas.microsoft.com/office/drawing/2014/main" id="{AD640D5D-1AD6-4C74-A5F5-486E94CC1720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2" name="Freeform: Shape 91">
                    <a:extLst>
                      <a:ext uri="{FF2B5EF4-FFF2-40B4-BE49-F238E27FC236}">
                        <a16:creationId xmlns:a16="http://schemas.microsoft.com/office/drawing/2014/main" id="{2B239598-9D1F-4850-851D-8CB34BC82E94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6" name="Graphic 7">
                  <a:extLst>
                    <a:ext uri="{FF2B5EF4-FFF2-40B4-BE49-F238E27FC236}">
                      <a16:creationId xmlns:a16="http://schemas.microsoft.com/office/drawing/2014/main" id="{F2153C9A-1C9D-4706-AA1F-C5A0C686B163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56AD4D9A-7634-43AB-8C37-C822F3E35F54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011E1BEA-E9CD-4927-BA8E-7B064F25F2FD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61C3E4BE-8A67-43A8-87AF-D0A3B53FACC6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3CE730EF-C193-4EE9-A30D-319E38649C55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9881BA1D-E8DD-4DCE-AC29-9CB178EBF861}"/>
                </a:ext>
              </a:extLst>
            </p:cNvPr>
            <p:cNvSpPr txBox="1"/>
            <p:nvPr/>
          </p:nvSpPr>
          <p:spPr>
            <a:xfrm>
              <a:off x="4915919" y="1617920"/>
              <a:ext cx="3108107" cy="17968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86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2" dur="50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4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4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6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2" presetClass="entr" presetSubtype="1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1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2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2" dur="50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4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4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6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B3D85C6-C9A2-465A-BA2B-AF61E68FF583}"/>
              </a:ext>
            </a:extLst>
          </p:cNvPr>
          <p:cNvGrpSpPr/>
          <p:nvPr/>
        </p:nvGrpSpPr>
        <p:grpSpPr>
          <a:xfrm>
            <a:off x="457200" y="2254298"/>
            <a:ext cx="11353800" cy="5198537"/>
            <a:chOff x="457200" y="1828800"/>
            <a:chExt cx="11353800" cy="5198537"/>
          </a:xfrm>
        </p:grpSpPr>
        <p:sp>
          <p:nvSpPr>
            <p:cNvPr id="117" name="Rectangle: Top Corners Rounded 116">
              <a:extLst>
                <a:ext uri="{FF2B5EF4-FFF2-40B4-BE49-F238E27FC236}">
                  <a16:creationId xmlns:a16="http://schemas.microsoft.com/office/drawing/2014/main" id="{58A8B399-3BD5-4005-B5E8-3C775CA95F08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18" name="Rectangle: Top Corners Rounded 117">
              <a:extLst>
                <a:ext uri="{FF2B5EF4-FFF2-40B4-BE49-F238E27FC236}">
                  <a16:creationId xmlns:a16="http://schemas.microsoft.com/office/drawing/2014/main" id="{DC4E7EE3-9E9D-4DAF-9A5A-05E9E101A97C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DD0452C-FF7D-4F7C-BA40-6F543856D00E}"/>
              </a:ext>
            </a:extLst>
          </p:cNvPr>
          <p:cNvGrpSpPr/>
          <p:nvPr/>
        </p:nvGrpSpPr>
        <p:grpSpPr>
          <a:xfrm>
            <a:off x="457200" y="275897"/>
            <a:ext cx="6395179" cy="1248103"/>
            <a:chOff x="457200" y="275897"/>
            <a:chExt cx="6395179" cy="124810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513EA8-81E7-44E8-90C5-DCCDF96398FC}"/>
                </a:ext>
              </a:extLst>
            </p:cNvPr>
            <p:cNvGrpSpPr/>
            <p:nvPr/>
          </p:nvGrpSpPr>
          <p:grpSpPr>
            <a:xfrm>
              <a:off x="1371600" y="484363"/>
              <a:ext cx="5480779" cy="1014237"/>
              <a:chOff x="1371600" y="484363"/>
              <a:chExt cx="5480779" cy="1014237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9DB767A-9CD3-48DE-8667-08CB50100B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71600" y="484363"/>
                <a:ext cx="5480779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C81C180-27B4-46A2-A5B2-9C38CABF3709}"/>
                  </a:ext>
                </a:extLst>
              </p:cNvPr>
              <p:cNvSpPr txBox="1"/>
              <p:nvPr/>
            </p:nvSpPr>
            <p:spPr>
              <a:xfrm>
                <a:off x="1914290" y="622149"/>
                <a:ext cx="429604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rồi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269088A-C5CD-48CE-BAE6-9F5DADCF3196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86A8DE41-1F61-4312-B78D-AB41E3E19D74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5F53E23-A298-4EFD-B826-57F2F0B3B842}"/>
                  </a:ext>
                </a:extLst>
              </p:cNvPr>
              <p:cNvSpPr txBox="1"/>
              <p:nvPr/>
            </p:nvSpPr>
            <p:spPr>
              <a:xfrm>
                <a:off x="1005571" y="570636"/>
                <a:ext cx="35105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</a:t>
                </a:r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1C82B67-C52B-41EF-B6A6-0AADFA1B8D5A}"/>
              </a:ext>
            </a:extLst>
          </p:cNvPr>
          <p:cNvSpPr txBox="1"/>
          <p:nvPr/>
        </p:nvSpPr>
        <p:spPr>
          <a:xfrm>
            <a:off x="1767277" y="2878257"/>
            <a:ext cx="206306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49 + 34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35650D-6F48-4887-8E4A-FD8C6B7F9AD8}"/>
              </a:ext>
            </a:extLst>
          </p:cNvPr>
          <p:cNvSpPr txBox="1"/>
          <p:nvPr/>
        </p:nvSpPr>
        <p:spPr>
          <a:xfrm>
            <a:off x="5253403" y="2878257"/>
            <a:ext cx="206306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58 + 23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577C72C-3919-4C63-9C62-2973800D140A}"/>
              </a:ext>
            </a:extLst>
          </p:cNvPr>
          <p:cNvSpPr txBox="1"/>
          <p:nvPr/>
        </p:nvSpPr>
        <p:spPr>
          <a:xfrm>
            <a:off x="8800806" y="2878256"/>
            <a:ext cx="206306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37 + 46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2EA8FF-2622-4314-ADEE-451B7946C30E}"/>
              </a:ext>
            </a:extLst>
          </p:cNvPr>
          <p:cNvSpPr txBox="1"/>
          <p:nvPr/>
        </p:nvSpPr>
        <p:spPr>
          <a:xfrm>
            <a:off x="5933985" y="-1527864"/>
            <a:ext cx="1712007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68 + 7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54B999-A5AE-49EE-9150-C5E96A86765E}"/>
              </a:ext>
            </a:extLst>
          </p:cNvPr>
          <p:cNvSpPr txBox="1"/>
          <p:nvPr/>
        </p:nvSpPr>
        <p:spPr>
          <a:xfrm>
            <a:off x="9420111" y="-1527864"/>
            <a:ext cx="1712007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79 + 6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07FA1F2-3965-47DC-AF49-C2049AB479F9}"/>
              </a:ext>
            </a:extLst>
          </p:cNvPr>
          <p:cNvSpPr txBox="1"/>
          <p:nvPr/>
        </p:nvSpPr>
        <p:spPr>
          <a:xfrm>
            <a:off x="12967514" y="-1527865"/>
            <a:ext cx="1712007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 + 84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E148473-CCFC-4C9C-8D10-E1827AF4A0C0}"/>
              </a:ext>
            </a:extLst>
          </p:cNvPr>
          <p:cNvGrpSpPr/>
          <p:nvPr/>
        </p:nvGrpSpPr>
        <p:grpSpPr>
          <a:xfrm>
            <a:off x="7836819" y="446959"/>
            <a:ext cx="3435786" cy="1563461"/>
            <a:chOff x="3722255" y="1490091"/>
            <a:chExt cx="5046771" cy="2074467"/>
          </a:xfrm>
        </p:grpSpPr>
        <p:grpSp>
          <p:nvGrpSpPr>
            <p:cNvPr id="83" name="Graphic 7">
              <a:extLst>
                <a:ext uri="{FF2B5EF4-FFF2-40B4-BE49-F238E27FC236}">
                  <a16:creationId xmlns:a16="http://schemas.microsoft.com/office/drawing/2014/main" id="{1C331F13-7DFF-4FAA-8AD3-3BA72123677D}"/>
                </a:ext>
              </a:extLst>
            </p:cNvPr>
            <p:cNvGrpSpPr/>
            <p:nvPr/>
          </p:nvGrpSpPr>
          <p:grpSpPr>
            <a:xfrm>
              <a:off x="3722255" y="1490091"/>
              <a:ext cx="5046771" cy="2074467"/>
              <a:chOff x="609584" y="2133703"/>
              <a:chExt cx="7161963" cy="3608930"/>
            </a:xfrm>
          </p:grpSpPr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4F77F7F9-6C03-4DBE-B426-F82D3C8828AF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86" name="Graphic 7">
                <a:extLst>
                  <a:ext uri="{FF2B5EF4-FFF2-40B4-BE49-F238E27FC236}">
                    <a16:creationId xmlns:a16="http://schemas.microsoft.com/office/drawing/2014/main" id="{81980D03-23DA-4D69-9BA2-92CD46BD4C0B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87" name="Graphic 7">
                  <a:extLst>
                    <a:ext uri="{FF2B5EF4-FFF2-40B4-BE49-F238E27FC236}">
                      <a16:creationId xmlns:a16="http://schemas.microsoft.com/office/drawing/2014/main" id="{0E2DFEAF-5CF3-4EFF-A598-FD18506C71F0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96" name="Freeform: Shape 95">
                    <a:extLst>
                      <a:ext uri="{FF2B5EF4-FFF2-40B4-BE49-F238E27FC236}">
                        <a16:creationId xmlns:a16="http://schemas.microsoft.com/office/drawing/2014/main" id="{72CCD8CB-0EEA-48CC-9457-0488C90FDEA9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97" name="Freeform: Shape 96">
                    <a:extLst>
                      <a:ext uri="{FF2B5EF4-FFF2-40B4-BE49-F238E27FC236}">
                        <a16:creationId xmlns:a16="http://schemas.microsoft.com/office/drawing/2014/main" id="{1E20EA36-5CE0-4064-9355-CE40BA6873FA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8" name="Graphic 7">
                  <a:extLst>
                    <a:ext uri="{FF2B5EF4-FFF2-40B4-BE49-F238E27FC236}">
                      <a16:creationId xmlns:a16="http://schemas.microsoft.com/office/drawing/2014/main" id="{D9115216-7E1E-4ABB-88BF-F504D502DE00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94" name="Freeform: Shape 93">
                    <a:extLst>
                      <a:ext uri="{FF2B5EF4-FFF2-40B4-BE49-F238E27FC236}">
                        <a16:creationId xmlns:a16="http://schemas.microsoft.com/office/drawing/2014/main" id="{961CD382-67D5-4505-8094-043D7F75A1CF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5" name="Freeform: Shape 94">
                    <a:extLst>
                      <a:ext uri="{FF2B5EF4-FFF2-40B4-BE49-F238E27FC236}">
                        <a16:creationId xmlns:a16="http://schemas.microsoft.com/office/drawing/2014/main" id="{4DCBD096-8D3C-4DF8-A5D2-5AF509D36A3D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9" name="Graphic 7">
                  <a:extLst>
                    <a:ext uri="{FF2B5EF4-FFF2-40B4-BE49-F238E27FC236}">
                      <a16:creationId xmlns:a16="http://schemas.microsoft.com/office/drawing/2014/main" id="{159762F5-0BCA-4B31-B574-FF1FF4E9CDCE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139822B9-BDC3-49A4-93D7-702ED7216036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1" name="Freeform: Shape 90">
                    <a:extLst>
                      <a:ext uri="{FF2B5EF4-FFF2-40B4-BE49-F238E27FC236}">
                        <a16:creationId xmlns:a16="http://schemas.microsoft.com/office/drawing/2014/main" id="{72340045-8B6B-4FD9-A792-14CD08F8E6AE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2" name="Freeform: Shape 91">
                    <a:extLst>
                      <a:ext uri="{FF2B5EF4-FFF2-40B4-BE49-F238E27FC236}">
                        <a16:creationId xmlns:a16="http://schemas.microsoft.com/office/drawing/2014/main" id="{585579DB-88E4-46CB-AD3B-E2E41DC338FD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3" name="Freeform: Shape 92">
                    <a:extLst>
                      <a:ext uri="{FF2B5EF4-FFF2-40B4-BE49-F238E27FC236}">
                        <a16:creationId xmlns:a16="http://schemas.microsoft.com/office/drawing/2014/main" id="{F24E0343-FC54-42C6-AABC-C824B22395A8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B86093A-ECA5-447F-BB16-25E726B8BBF0}"/>
                </a:ext>
              </a:extLst>
            </p:cNvPr>
            <p:cNvSpPr txBox="1"/>
            <p:nvPr/>
          </p:nvSpPr>
          <p:spPr>
            <a:xfrm>
              <a:off x="5013881" y="1949574"/>
              <a:ext cx="2498259" cy="8984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Sửa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7198B92F-A566-47C5-833B-33B0B22B8C7B}"/>
              </a:ext>
            </a:extLst>
          </p:cNvPr>
          <p:cNvSpPr txBox="1"/>
          <p:nvPr/>
        </p:nvSpPr>
        <p:spPr>
          <a:xfrm>
            <a:off x="2123777" y="3748561"/>
            <a:ext cx="936154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49</a:t>
            </a:r>
            <a:endParaRPr kumimoji="0" lang="en-US" sz="66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B276453-1F59-4D9B-8132-9C819CDD5CCA}"/>
              </a:ext>
            </a:extLst>
          </p:cNvPr>
          <p:cNvSpPr txBox="1"/>
          <p:nvPr/>
        </p:nvSpPr>
        <p:spPr>
          <a:xfrm>
            <a:off x="2123777" y="4801734"/>
            <a:ext cx="936154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34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96A2917-E84A-4A4C-B98A-D67CA3ABC665}"/>
              </a:ext>
            </a:extLst>
          </p:cNvPr>
          <p:cNvSpPr txBox="1"/>
          <p:nvPr/>
        </p:nvSpPr>
        <p:spPr>
          <a:xfrm>
            <a:off x="2581289" y="5817397"/>
            <a:ext cx="468077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614E3A6-63DA-4363-AB2C-1E1B1EB36B49}"/>
              </a:ext>
            </a:extLst>
          </p:cNvPr>
          <p:cNvSpPr txBox="1"/>
          <p:nvPr/>
        </p:nvSpPr>
        <p:spPr>
          <a:xfrm>
            <a:off x="2157924" y="5817397"/>
            <a:ext cx="468077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3C794D6F-0B61-4DF1-AF55-4BB321F77E85}"/>
              </a:ext>
            </a:extLst>
          </p:cNvPr>
          <p:cNvCxnSpPr/>
          <p:nvPr/>
        </p:nvCxnSpPr>
        <p:spPr>
          <a:xfrm>
            <a:off x="2029898" y="5826659"/>
            <a:ext cx="101946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Plus Sign 102">
            <a:extLst>
              <a:ext uri="{FF2B5EF4-FFF2-40B4-BE49-F238E27FC236}">
                <a16:creationId xmlns:a16="http://schemas.microsoft.com/office/drawing/2014/main" id="{E250CFEA-E72A-4731-A95B-D3B05D6D49C0}"/>
              </a:ext>
            </a:extLst>
          </p:cNvPr>
          <p:cNvSpPr/>
          <p:nvPr/>
        </p:nvSpPr>
        <p:spPr>
          <a:xfrm>
            <a:off x="1626300" y="4531259"/>
            <a:ext cx="537753" cy="537753"/>
          </a:xfrm>
          <a:prstGeom prst="mathPlus">
            <a:avLst>
              <a:gd name="adj1" fmla="val 14073"/>
            </a:avLst>
          </a:prstGeom>
          <a:solidFill>
            <a:srgbClr val="FF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958CD9E-2B74-44AC-8F22-FE4EFE1BAF1C}"/>
              </a:ext>
            </a:extLst>
          </p:cNvPr>
          <p:cNvSpPr txBox="1"/>
          <p:nvPr/>
        </p:nvSpPr>
        <p:spPr>
          <a:xfrm>
            <a:off x="5716698" y="3748561"/>
            <a:ext cx="936154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58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BFA2B10-B0C7-4161-8D80-25EE854645C3}"/>
              </a:ext>
            </a:extLst>
          </p:cNvPr>
          <p:cNvSpPr txBox="1"/>
          <p:nvPr/>
        </p:nvSpPr>
        <p:spPr>
          <a:xfrm>
            <a:off x="5716698" y="4801734"/>
            <a:ext cx="936154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23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837DBF9-49A6-4ACC-9E67-75880EE588DB}"/>
              </a:ext>
            </a:extLst>
          </p:cNvPr>
          <p:cNvSpPr txBox="1"/>
          <p:nvPr/>
        </p:nvSpPr>
        <p:spPr>
          <a:xfrm>
            <a:off x="6174210" y="5817397"/>
            <a:ext cx="468077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7E84716-91C8-4A9F-81E5-2E27DF1B4D46}"/>
              </a:ext>
            </a:extLst>
          </p:cNvPr>
          <p:cNvSpPr txBox="1"/>
          <p:nvPr/>
        </p:nvSpPr>
        <p:spPr>
          <a:xfrm>
            <a:off x="5750845" y="5817397"/>
            <a:ext cx="468077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9009D841-47F3-4C08-B1C7-5165B3508979}"/>
              </a:ext>
            </a:extLst>
          </p:cNvPr>
          <p:cNvCxnSpPr/>
          <p:nvPr/>
        </p:nvCxnSpPr>
        <p:spPr>
          <a:xfrm>
            <a:off x="5622819" y="5826659"/>
            <a:ext cx="101946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Plus Sign 108">
            <a:extLst>
              <a:ext uri="{FF2B5EF4-FFF2-40B4-BE49-F238E27FC236}">
                <a16:creationId xmlns:a16="http://schemas.microsoft.com/office/drawing/2014/main" id="{E5394B50-FCA4-4E9C-81AF-14D45B99EB48}"/>
              </a:ext>
            </a:extLst>
          </p:cNvPr>
          <p:cNvSpPr/>
          <p:nvPr/>
        </p:nvSpPr>
        <p:spPr>
          <a:xfrm>
            <a:off x="5219221" y="4531259"/>
            <a:ext cx="537753" cy="537753"/>
          </a:xfrm>
          <a:prstGeom prst="mathPlus">
            <a:avLst>
              <a:gd name="adj1" fmla="val 14073"/>
            </a:avLst>
          </a:prstGeom>
          <a:solidFill>
            <a:srgbClr val="FF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0B7C13C0-B046-4BE8-BC2E-1BCA467A34E0}"/>
              </a:ext>
            </a:extLst>
          </p:cNvPr>
          <p:cNvSpPr txBox="1"/>
          <p:nvPr/>
        </p:nvSpPr>
        <p:spPr>
          <a:xfrm>
            <a:off x="9211300" y="3748561"/>
            <a:ext cx="936154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37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EC050870-8D75-4320-8D1A-44B937E01D60}"/>
              </a:ext>
            </a:extLst>
          </p:cNvPr>
          <p:cNvSpPr txBox="1"/>
          <p:nvPr/>
        </p:nvSpPr>
        <p:spPr>
          <a:xfrm>
            <a:off x="9211300" y="4801734"/>
            <a:ext cx="936154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46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DDB9AA98-D9C3-4291-A5E1-2FB7C7818112}"/>
              </a:ext>
            </a:extLst>
          </p:cNvPr>
          <p:cNvSpPr txBox="1"/>
          <p:nvPr/>
        </p:nvSpPr>
        <p:spPr>
          <a:xfrm>
            <a:off x="9668812" y="5817397"/>
            <a:ext cx="468077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06B3D5A0-6C5E-4AA1-A682-E9ACC490756C}"/>
              </a:ext>
            </a:extLst>
          </p:cNvPr>
          <p:cNvSpPr txBox="1"/>
          <p:nvPr/>
        </p:nvSpPr>
        <p:spPr>
          <a:xfrm>
            <a:off x="9245447" y="5817397"/>
            <a:ext cx="468077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404A2048-27A3-4D66-8C8C-35B2F67779FE}"/>
              </a:ext>
            </a:extLst>
          </p:cNvPr>
          <p:cNvCxnSpPr/>
          <p:nvPr/>
        </p:nvCxnSpPr>
        <p:spPr>
          <a:xfrm>
            <a:off x="9117421" y="5826659"/>
            <a:ext cx="101946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Plus Sign 114">
            <a:extLst>
              <a:ext uri="{FF2B5EF4-FFF2-40B4-BE49-F238E27FC236}">
                <a16:creationId xmlns:a16="http://schemas.microsoft.com/office/drawing/2014/main" id="{9C7045E6-F950-4F1F-ADDD-84FD1781C974}"/>
              </a:ext>
            </a:extLst>
          </p:cNvPr>
          <p:cNvSpPr/>
          <p:nvPr/>
        </p:nvSpPr>
        <p:spPr>
          <a:xfrm>
            <a:off x="8713823" y="4531259"/>
            <a:ext cx="537753" cy="537753"/>
          </a:xfrm>
          <a:prstGeom prst="mathPlus">
            <a:avLst>
              <a:gd name="adj1" fmla="val 14073"/>
            </a:avLst>
          </a:prstGeom>
          <a:solidFill>
            <a:srgbClr val="FF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93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75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75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8" grpId="0"/>
          <p:bldP spid="99" grpId="0"/>
          <p:bldP spid="100" grpId="0"/>
          <p:bldP spid="101" grpId="0"/>
          <p:bldP spid="103" grpId="0" animBg="1"/>
          <p:bldP spid="104" grpId="0"/>
          <p:bldP spid="105" grpId="0"/>
          <p:bldP spid="106" grpId="0"/>
          <p:bldP spid="107" grpId="0"/>
          <p:bldP spid="109" grpId="0" animBg="1"/>
          <p:bldP spid="110" grpId="0"/>
          <p:bldP spid="111" grpId="0"/>
          <p:bldP spid="112" grpId="0"/>
          <p:bldP spid="113" grpId="0"/>
          <p:bldP spid="1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75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75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8" grpId="0"/>
          <p:bldP spid="99" grpId="0"/>
          <p:bldP spid="100" grpId="0"/>
          <p:bldP spid="101" grpId="0"/>
          <p:bldP spid="103" grpId="0" animBg="1"/>
          <p:bldP spid="104" grpId="0"/>
          <p:bldP spid="105" grpId="0"/>
          <p:bldP spid="106" grpId="0"/>
          <p:bldP spid="107" grpId="0"/>
          <p:bldP spid="109" grpId="0" animBg="1"/>
          <p:bldP spid="110" grpId="0"/>
          <p:bldP spid="111" grpId="0"/>
          <p:bldP spid="112" grpId="0"/>
          <p:bldP spid="113" grpId="0"/>
          <p:bldP spid="115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B3D85C6-C9A2-465A-BA2B-AF61E68FF583}"/>
              </a:ext>
            </a:extLst>
          </p:cNvPr>
          <p:cNvGrpSpPr/>
          <p:nvPr/>
        </p:nvGrpSpPr>
        <p:grpSpPr>
          <a:xfrm>
            <a:off x="457200" y="2254298"/>
            <a:ext cx="11353800" cy="5198537"/>
            <a:chOff x="457200" y="1828800"/>
            <a:chExt cx="11353800" cy="5198537"/>
          </a:xfrm>
        </p:grpSpPr>
        <p:sp>
          <p:nvSpPr>
            <p:cNvPr id="117" name="Rectangle: Top Corners Rounded 116">
              <a:extLst>
                <a:ext uri="{FF2B5EF4-FFF2-40B4-BE49-F238E27FC236}">
                  <a16:creationId xmlns:a16="http://schemas.microsoft.com/office/drawing/2014/main" id="{58A8B399-3BD5-4005-B5E8-3C775CA95F08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18" name="Rectangle: Top Corners Rounded 117">
              <a:extLst>
                <a:ext uri="{FF2B5EF4-FFF2-40B4-BE49-F238E27FC236}">
                  <a16:creationId xmlns:a16="http://schemas.microsoft.com/office/drawing/2014/main" id="{DC4E7EE3-9E9D-4DAF-9A5A-05E9E101A97C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DD0452C-FF7D-4F7C-BA40-6F543856D00E}"/>
              </a:ext>
            </a:extLst>
          </p:cNvPr>
          <p:cNvGrpSpPr/>
          <p:nvPr/>
        </p:nvGrpSpPr>
        <p:grpSpPr>
          <a:xfrm>
            <a:off x="457200" y="275897"/>
            <a:ext cx="6395179" cy="1248103"/>
            <a:chOff x="457200" y="275897"/>
            <a:chExt cx="6395179" cy="124810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513EA8-81E7-44E8-90C5-DCCDF96398FC}"/>
                </a:ext>
              </a:extLst>
            </p:cNvPr>
            <p:cNvGrpSpPr/>
            <p:nvPr/>
          </p:nvGrpSpPr>
          <p:grpSpPr>
            <a:xfrm>
              <a:off x="1371600" y="484363"/>
              <a:ext cx="5480779" cy="1014237"/>
              <a:chOff x="1371600" y="484363"/>
              <a:chExt cx="5480779" cy="1014237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9DB767A-9CD3-48DE-8667-08CB50100B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71600" y="484363"/>
                <a:ext cx="5480779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C81C180-27B4-46A2-A5B2-9C38CABF3709}"/>
                  </a:ext>
                </a:extLst>
              </p:cNvPr>
              <p:cNvSpPr txBox="1"/>
              <p:nvPr/>
            </p:nvSpPr>
            <p:spPr>
              <a:xfrm>
                <a:off x="1914290" y="622149"/>
                <a:ext cx="429604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rồi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269088A-C5CD-48CE-BAE6-9F5DADCF3196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86A8DE41-1F61-4312-B78D-AB41E3E19D74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5F53E23-A298-4EFD-B826-57F2F0B3B842}"/>
                  </a:ext>
                </a:extLst>
              </p:cNvPr>
              <p:cNvSpPr txBox="1"/>
              <p:nvPr/>
            </p:nvSpPr>
            <p:spPr>
              <a:xfrm>
                <a:off x="1005571" y="570636"/>
                <a:ext cx="35105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</a:t>
                </a: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52EA8FF-2622-4314-ADEE-451B7946C30E}"/>
              </a:ext>
            </a:extLst>
          </p:cNvPr>
          <p:cNvSpPr txBox="1"/>
          <p:nvPr/>
        </p:nvSpPr>
        <p:spPr>
          <a:xfrm>
            <a:off x="1769997" y="2901714"/>
            <a:ext cx="1712007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68 + 7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54B999-A5AE-49EE-9150-C5E96A86765E}"/>
              </a:ext>
            </a:extLst>
          </p:cNvPr>
          <p:cNvSpPr txBox="1"/>
          <p:nvPr/>
        </p:nvSpPr>
        <p:spPr>
          <a:xfrm>
            <a:off x="5256123" y="2901714"/>
            <a:ext cx="1712007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79 + 6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07FA1F2-3965-47DC-AF49-C2049AB479F9}"/>
              </a:ext>
            </a:extLst>
          </p:cNvPr>
          <p:cNvSpPr txBox="1"/>
          <p:nvPr/>
        </p:nvSpPr>
        <p:spPr>
          <a:xfrm>
            <a:off x="8803526" y="2901713"/>
            <a:ext cx="1712007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 + 84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E148473-CCFC-4C9C-8D10-E1827AF4A0C0}"/>
              </a:ext>
            </a:extLst>
          </p:cNvPr>
          <p:cNvGrpSpPr/>
          <p:nvPr/>
        </p:nvGrpSpPr>
        <p:grpSpPr>
          <a:xfrm>
            <a:off x="7836819" y="446959"/>
            <a:ext cx="3435786" cy="1563461"/>
            <a:chOff x="3722255" y="1490091"/>
            <a:chExt cx="5046771" cy="2074467"/>
          </a:xfrm>
        </p:grpSpPr>
        <p:grpSp>
          <p:nvGrpSpPr>
            <p:cNvPr id="83" name="Graphic 7">
              <a:extLst>
                <a:ext uri="{FF2B5EF4-FFF2-40B4-BE49-F238E27FC236}">
                  <a16:creationId xmlns:a16="http://schemas.microsoft.com/office/drawing/2014/main" id="{1C331F13-7DFF-4FAA-8AD3-3BA72123677D}"/>
                </a:ext>
              </a:extLst>
            </p:cNvPr>
            <p:cNvGrpSpPr/>
            <p:nvPr/>
          </p:nvGrpSpPr>
          <p:grpSpPr>
            <a:xfrm>
              <a:off x="3722255" y="1490091"/>
              <a:ext cx="5046771" cy="2074467"/>
              <a:chOff x="609584" y="2133703"/>
              <a:chExt cx="7161963" cy="3608930"/>
            </a:xfrm>
          </p:grpSpPr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4F77F7F9-6C03-4DBE-B426-F82D3C8828AF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86" name="Graphic 7">
                <a:extLst>
                  <a:ext uri="{FF2B5EF4-FFF2-40B4-BE49-F238E27FC236}">
                    <a16:creationId xmlns:a16="http://schemas.microsoft.com/office/drawing/2014/main" id="{81980D03-23DA-4D69-9BA2-92CD46BD4C0B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87" name="Graphic 7">
                  <a:extLst>
                    <a:ext uri="{FF2B5EF4-FFF2-40B4-BE49-F238E27FC236}">
                      <a16:creationId xmlns:a16="http://schemas.microsoft.com/office/drawing/2014/main" id="{0E2DFEAF-5CF3-4EFF-A598-FD18506C71F0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96" name="Freeform: Shape 95">
                    <a:extLst>
                      <a:ext uri="{FF2B5EF4-FFF2-40B4-BE49-F238E27FC236}">
                        <a16:creationId xmlns:a16="http://schemas.microsoft.com/office/drawing/2014/main" id="{72CCD8CB-0EEA-48CC-9457-0488C90FDEA9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97" name="Freeform: Shape 96">
                    <a:extLst>
                      <a:ext uri="{FF2B5EF4-FFF2-40B4-BE49-F238E27FC236}">
                        <a16:creationId xmlns:a16="http://schemas.microsoft.com/office/drawing/2014/main" id="{1E20EA36-5CE0-4064-9355-CE40BA6873FA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8" name="Graphic 7">
                  <a:extLst>
                    <a:ext uri="{FF2B5EF4-FFF2-40B4-BE49-F238E27FC236}">
                      <a16:creationId xmlns:a16="http://schemas.microsoft.com/office/drawing/2014/main" id="{D9115216-7E1E-4ABB-88BF-F504D502DE00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94" name="Freeform: Shape 93">
                    <a:extLst>
                      <a:ext uri="{FF2B5EF4-FFF2-40B4-BE49-F238E27FC236}">
                        <a16:creationId xmlns:a16="http://schemas.microsoft.com/office/drawing/2014/main" id="{961CD382-67D5-4505-8094-043D7F75A1CF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5" name="Freeform: Shape 94">
                    <a:extLst>
                      <a:ext uri="{FF2B5EF4-FFF2-40B4-BE49-F238E27FC236}">
                        <a16:creationId xmlns:a16="http://schemas.microsoft.com/office/drawing/2014/main" id="{4DCBD096-8D3C-4DF8-A5D2-5AF509D36A3D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9" name="Graphic 7">
                  <a:extLst>
                    <a:ext uri="{FF2B5EF4-FFF2-40B4-BE49-F238E27FC236}">
                      <a16:creationId xmlns:a16="http://schemas.microsoft.com/office/drawing/2014/main" id="{159762F5-0BCA-4B31-B574-FF1FF4E9CDCE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139822B9-BDC3-49A4-93D7-702ED7216036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1" name="Freeform: Shape 90">
                    <a:extLst>
                      <a:ext uri="{FF2B5EF4-FFF2-40B4-BE49-F238E27FC236}">
                        <a16:creationId xmlns:a16="http://schemas.microsoft.com/office/drawing/2014/main" id="{72340045-8B6B-4FD9-A792-14CD08F8E6AE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2" name="Freeform: Shape 91">
                    <a:extLst>
                      <a:ext uri="{FF2B5EF4-FFF2-40B4-BE49-F238E27FC236}">
                        <a16:creationId xmlns:a16="http://schemas.microsoft.com/office/drawing/2014/main" id="{585579DB-88E4-46CB-AD3B-E2E41DC338FD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3" name="Freeform: Shape 92">
                    <a:extLst>
                      <a:ext uri="{FF2B5EF4-FFF2-40B4-BE49-F238E27FC236}">
                        <a16:creationId xmlns:a16="http://schemas.microsoft.com/office/drawing/2014/main" id="{F24E0343-FC54-42C6-AABC-C824B22395A8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B86093A-ECA5-447F-BB16-25E726B8BBF0}"/>
                </a:ext>
              </a:extLst>
            </p:cNvPr>
            <p:cNvSpPr txBox="1"/>
            <p:nvPr/>
          </p:nvSpPr>
          <p:spPr>
            <a:xfrm>
              <a:off x="5013881" y="1949574"/>
              <a:ext cx="2498259" cy="8984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Sửa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7198B92F-A566-47C5-833B-33B0B22B8C7B}"/>
              </a:ext>
            </a:extLst>
          </p:cNvPr>
          <p:cNvSpPr txBox="1"/>
          <p:nvPr/>
        </p:nvSpPr>
        <p:spPr>
          <a:xfrm>
            <a:off x="2123777" y="3748561"/>
            <a:ext cx="936154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68</a:t>
            </a:r>
            <a:endParaRPr kumimoji="0" lang="en-US" sz="66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B276453-1F59-4D9B-8132-9C819CDD5CCA}"/>
              </a:ext>
            </a:extLst>
          </p:cNvPr>
          <p:cNvSpPr txBox="1"/>
          <p:nvPr/>
        </p:nvSpPr>
        <p:spPr>
          <a:xfrm>
            <a:off x="2591854" y="4801734"/>
            <a:ext cx="468077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96A2917-E84A-4A4C-B98A-D67CA3ABC665}"/>
              </a:ext>
            </a:extLst>
          </p:cNvPr>
          <p:cNvSpPr txBox="1"/>
          <p:nvPr/>
        </p:nvSpPr>
        <p:spPr>
          <a:xfrm>
            <a:off x="2581289" y="5817397"/>
            <a:ext cx="468077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614E3A6-63DA-4363-AB2C-1E1B1EB36B49}"/>
              </a:ext>
            </a:extLst>
          </p:cNvPr>
          <p:cNvSpPr txBox="1"/>
          <p:nvPr/>
        </p:nvSpPr>
        <p:spPr>
          <a:xfrm>
            <a:off x="2157924" y="5817397"/>
            <a:ext cx="468077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3C794D6F-0B61-4DF1-AF55-4BB321F77E85}"/>
              </a:ext>
            </a:extLst>
          </p:cNvPr>
          <p:cNvCxnSpPr/>
          <p:nvPr/>
        </p:nvCxnSpPr>
        <p:spPr>
          <a:xfrm>
            <a:off x="2029898" y="5826659"/>
            <a:ext cx="101946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Plus Sign 102">
            <a:extLst>
              <a:ext uri="{FF2B5EF4-FFF2-40B4-BE49-F238E27FC236}">
                <a16:creationId xmlns:a16="http://schemas.microsoft.com/office/drawing/2014/main" id="{E250CFEA-E72A-4731-A95B-D3B05D6D49C0}"/>
              </a:ext>
            </a:extLst>
          </p:cNvPr>
          <p:cNvSpPr/>
          <p:nvPr/>
        </p:nvSpPr>
        <p:spPr>
          <a:xfrm>
            <a:off x="1626300" y="4531259"/>
            <a:ext cx="537753" cy="537753"/>
          </a:xfrm>
          <a:prstGeom prst="mathPlus">
            <a:avLst>
              <a:gd name="adj1" fmla="val 14073"/>
            </a:avLst>
          </a:prstGeom>
          <a:solidFill>
            <a:srgbClr val="FF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958CD9E-2B74-44AC-8F22-FE4EFE1BAF1C}"/>
              </a:ext>
            </a:extLst>
          </p:cNvPr>
          <p:cNvSpPr txBox="1"/>
          <p:nvPr/>
        </p:nvSpPr>
        <p:spPr>
          <a:xfrm>
            <a:off x="5716698" y="3748561"/>
            <a:ext cx="936154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79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BFA2B10-B0C7-4161-8D80-25EE854645C3}"/>
              </a:ext>
            </a:extLst>
          </p:cNvPr>
          <p:cNvSpPr txBox="1"/>
          <p:nvPr/>
        </p:nvSpPr>
        <p:spPr>
          <a:xfrm>
            <a:off x="6184775" y="4801734"/>
            <a:ext cx="468077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837DBF9-49A6-4ACC-9E67-75880EE588DB}"/>
              </a:ext>
            </a:extLst>
          </p:cNvPr>
          <p:cNvSpPr txBox="1"/>
          <p:nvPr/>
        </p:nvSpPr>
        <p:spPr>
          <a:xfrm>
            <a:off x="6174210" y="5817397"/>
            <a:ext cx="468077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7E84716-91C8-4A9F-81E5-2E27DF1B4D46}"/>
              </a:ext>
            </a:extLst>
          </p:cNvPr>
          <p:cNvSpPr txBox="1"/>
          <p:nvPr/>
        </p:nvSpPr>
        <p:spPr>
          <a:xfrm>
            <a:off x="5750845" y="5817397"/>
            <a:ext cx="468077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9009D841-47F3-4C08-B1C7-5165B3508979}"/>
              </a:ext>
            </a:extLst>
          </p:cNvPr>
          <p:cNvCxnSpPr/>
          <p:nvPr/>
        </p:nvCxnSpPr>
        <p:spPr>
          <a:xfrm>
            <a:off x="5622819" y="5826659"/>
            <a:ext cx="101946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Plus Sign 108">
            <a:extLst>
              <a:ext uri="{FF2B5EF4-FFF2-40B4-BE49-F238E27FC236}">
                <a16:creationId xmlns:a16="http://schemas.microsoft.com/office/drawing/2014/main" id="{E5394B50-FCA4-4E9C-81AF-14D45B99EB48}"/>
              </a:ext>
            </a:extLst>
          </p:cNvPr>
          <p:cNvSpPr/>
          <p:nvPr/>
        </p:nvSpPr>
        <p:spPr>
          <a:xfrm>
            <a:off x="5219221" y="4531259"/>
            <a:ext cx="537753" cy="537753"/>
          </a:xfrm>
          <a:prstGeom prst="mathPlus">
            <a:avLst>
              <a:gd name="adj1" fmla="val 14073"/>
            </a:avLst>
          </a:prstGeom>
          <a:solidFill>
            <a:srgbClr val="FF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0B7C13C0-B046-4BE8-BC2E-1BCA467A34E0}"/>
              </a:ext>
            </a:extLst>
          </p:cNvPr>
          <p:cNvSpPr txBox="1"/>
          <p:nvPr/>
        </p:nvSpPr>
        <p:spPr>
          <a:xfrm>
            <a:off x="9679377" y="3748561"/>
            <a:ext cx="468077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EC050870-8D75-4320-8D1A-44B937E01D60}"/>
              </a:ext>
            </a:extLst>
          </p:cNvPr>
          <p:cNvSpPr txBox="1"/>
          <p:nvPr/>
        </p:nvSpPr>
        <p:spPr>
          <a:xfrm>
            <a:off x="9211300" y="4801734"/>
            <a:ext cx="936154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84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DDB9AA98-D9C3-4291-A5E1-2FB7C7818112}"/>
              </a:ext>
            </a:extLst>
          </p:cNvPr>
          <p:cNvSpPr txBox="1"/>
          <p:nvPr/>
        </p:nvSpPr>
        <p:spPr>
          <a:xfrm>
            <a:off x="9668812" y="5817397"/>
            <a:ext cx="468077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06B3D5A0-6C5E-4AA1-A682-E9ACC490756C}"/>
              </a:ext>
            </a:extLst>
          </p:cNvPr>
          <p:cNvSpPr txBox="1"/>
          <p:nvPr/>
        </p:nvSpPr>
        <p:spPr>
          <a:xfrm>
            <a:off x="9245447" y="5817397"/>
            <a:ext cx="468077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404A2048-27A3-4D66-8C8C-35B2F67779FE}"/>
              </a:ext>
            </a:extLst>
          </p:cNvPr>
          <p:cNvCxnSpPr/>
          <p:nvPr/>
        </p:nvCxnSpPr>
        <p:spPr>
          <a:xfrm>
            <a:off x="9117421" y="5826659"/>
            <a:ext cx="101946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Plus Sign 114">
            <a:extLst>
              <a:ext uri="{FF2B5EF4-FFF2-40B4-BE49-F238E27FC236}">
                <a16:creationId xmlns:a16="http://schemas.microsoft.com/office/drawing/2014/main" id="{9C7045E6-F950-4F1F-ADDD-84FD1781C974}"/>
              </a:ext>
            </a:extLst>
          </p:cNvPr>
          <p:cNvSpPr/>
          <p:nvPr/>
        </p:nvSpPr>
        <p:spPr>
          <a:xfrm>
            <a:off x="8713823" y="4531259"/>
            <a:ext cx="537753" cy="537753"/>
          </a:xfrm>
          <a:prstGeom prst="mathPlus">
            <a:avLst>
              <a:gd name="adj1" fmla="val 14073"/>
            </a:avLst>
          </a:prstGeom>
          <a:solidFill>
            <a:srgbClr val="FF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96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75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75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8" grpId="0"/>
          <p:bldP spid="99" grpId="0"/>
          <p:bldP spid="100" grpId="0"/>
          <p:bldP spid="101" grpId="0"/>
          <p:bldP spid="103" grpId="0" animBg="1"/>
          <p:bldP spid="104" grpId="0"/>
          <p:bldP spid="105" grpId="0"/>
          <p:bldP spid="106" grpId="0"/>
          <p:bldP spid="107" grpId="0"/>
          <p:bldP spid="109" grpId="0" animBg="1"/>
          <p:bldP spid="110" grpId="0"/>
          <p:bldP spid="111" grpId="0"/>
          <p:bldP spid="112" grpId="0"/>
          <p:bldP spid="113" grpId="0"/>
          <p:bldP spid="1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75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75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8" grpId="0"/>
          <p:bldP spid="99" grpId="0"/>
          <p:bldP spid="100" grpId="0"/>
          <p:bldP spid="101" grpId="0"/>
          <p:bldP spid="103" grpId="0" animBg="1"/>
          <p:bldP spid="104" grpId="0"/>
          <p:bldP spid="105" grpId="0"/>
          <p:bldP spid="106" grpId="0"/>
          <p:bldP spid="107" grpId="0"/>
          <p:bldP spid="109" grpId="0" animBg="1"/>
          <p:bldP spid="110" grpId="0"/>
          <p:bldP spid="111" grpId="0"/>
          <p:bldP spid="112" grpId="0"/>
          <p:bldP spid="113" grpId="0"/>
          <p:bldP spid="115" grpId="0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02BF5425-942E-417D-9146-4FFAAC26F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0"/>
            <a:ext cx="11125200" cy="70597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125558B-A43C-4558-9D24-4278F9F32D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CF8A533-0844-4E20-A93F-3B3F6C164F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0"/>
            <a:ext cx="10755201" cy="6824691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3F9A3D2A-52CC-4DF7-8BE2-63B25DF4CC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20691016">
            <a:off x="-1035636" y="-2019787"/>
            <a:ext cx="8314247" cy="121207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2C418F6-A104-48C2-8D24-C6FEAFEA16E5}"/>
              </a:ext>
            </a:extLst>
          </p:cNvPr>
          <p:cNvSpPr txBox="1"/>
          <p:nvPr/>
        </p:nvSpPr>
        <p:spPr>
          <a:xfrm>
            <a:off x="3241259" y="205848"/>
            <a:ext cx="5780429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CỦNG CỐ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ED5565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Rectangle: Rounded Corners 7">
            <a:extLst>
              <a:ext uri="{FF2B5EF4-FFF2-40B4-BE49-F238E27FC236}">
                <a16:creationId xmlns:a16="http://schemas.microsoft.com/office/drawing/2014/main" id="{A4DEC782-B633-41DC-9341-1967BE64F66F}"/>
              </a:ext>
            </a:extLst>
          </p:cNvPr>
          <p:cNvSpPr/>
          <p:nvPr/>
        </p:nvSpPr>
        <p:spPr>
          <a:xfrm>
            <a:off x="2043342" y="1554636"/>
            <a:ext cx="6491058" cy="929640"/>
          </a:xfrm>
          <a:prstGeom prst="roundRect">
            <a:avLst>
              <a:gd name="adj" fmla="val 3032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EAD76E-08A0-49AF-8892-D97EAF51D11F}"/>
              </a:ext>
            </a:extLst>
          </p:cNvPr>
          <p:cNvGrpSpPr/>
          <p:nvPr/>
        </p:nvGrpSpPr>
        <p:grpSpPr>
          <a:xfrm>
            <a:off x="2433477" y="2606999"/>
            <a:ext cx="8890012" cy="4094968"/>
            <a:chOff x="2227993" y="2184371"/>
            <a:chExt cx="8890012" cy="3961384"/>
          </a:xfrm>
        </p:grpSpPr>
        <p:sp>
          <p:nvSpPr>
            <p:cNvPr id="36" name="Rectangle: Top Corners Rounded 11">
              <a:extLst>
                <a:ext uri="{FF2B5EF4-FFF2-40B4-BE49-F238E27FC236}">
                  <a16:creationId xmlns:a16="http://schemas.microsoft.com/office/drawing/2014/main" id="{6BE59B84-5F46-45E2-9C91-EE295F2C3107}"/>
                </a:ext>
              </a:extLst>
            </p:cNvPr>
            <p:cNvSpPr/>
            <p:nvPr/>
          </p:nvSpPr>
          <p:spPr>
            <a:xfrm>
              <a:off x="2227993" y="2184371"/>
              <a:ext cx="8890012" cy="3961384"/>
            </a:xfrm>
            <a:prstGeom prst="round2SameRect">
              <a:avLst/>
            </a:prstGeom>
            <a:solidFill>
              <a:srgbClr val="9DE4E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7" name="Rectangle: Top Corners Rounded 12">
              <a:extLst>
                <a:ext uri="{FF2B5EF4-FFF2-40B4-BE49-F238E27FC236}">
                  <a16:creationId xmlns:a16="http://schemas.microsoft.com/office/drawing/2014/main" id="{565E85ED-E3DF-429B-B778-F9ECC699F425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2536850" y="2345610"/>
              <a:ext cx="8576983" cy="3499276"/>
            </a:xfrm>
            <a:prstGeom prst="round2SameRect">
              <a:avLst/>
            </a:prstGeom>
            <a:blipFill dpi="0" rotWithShape="0">
              <a:blip r:embed="rId7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4993" t="-65912" r="-26040" b="-5786"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44462F51-2029-4B95-8AE3-6170ABB0934F}"/>
              </a:ext>
            </a:extLst>
          </p:cNvPr>
          <p:cNvSpPr txBox="1"/>
          <p:nvPr/>
        </p:nvSpPr>
        <p:spPr>
          <a:xfrm>
            <a:off x="3894543" y="2743179"/>
            <a:ext cx="6795869" cy="18743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45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cột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257C0C7-4BC0-465C-BC52-6CC260CC518A}"/>
              </a:ext>
            </a:extLst>
          </p:cNvPr>
          <p:cNvSpPr txBox="1"/>
          <p:nvPr/>
        </p:nvSpPr>
        <p:spPr>
          <a:xfrm>
            <a:off x="3894543" y="4651054"/>
            <a:ext cx="2365456" cy="6247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BEEBB5D-99F8-436A-9087-11B2043B01D7}"/>
              </a:ext>
            </a:extLst>
          </p:cNvPr>
          <p:cNvSpPr txBox="1"/>
          <p:nvPr/>
        </p:nvSpPr>
        <p:spPr>
          <a:xfrm>
            <a:off x="3894543" y="5167255"/>
            <a:ext cx="2543966" cy="6247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Kẻ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ngang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F311A03-F365-4732-99F8-C00547BEC159}"/>
              </a:ext>
            </a:extLst>
          </p:cNvPr>
          <p:cNvSpPr txBox="1"/>
          <p:nvPr/>
        </p:nvSpPr>
        <p:spPr>
          <a:xfrm>
            <a:off x="3894543" y="5845500"/>
            <a:ext cx="363234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sang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88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 p14:presetBounceEnd="68000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8" dur="2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8" dur="2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34" grpId="0" animBg="1"/>
          <p:bldP spid="42" grpId="0"/>
          <p:bldP spid="43" grpId="0"/>
          <p:bldP spid="44" grpId="0"/>
          <p:bldP spid="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8" dur="2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8" dur="2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34" grpId="0" animBg="1"/>
          <p:bldP spid="42" grpId="0"/>
          <p:bldP spid="43" grpId="0"/>
          <p:bldP spid="44" grpId="0"/>
          <p:bldP spid="45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734" y="1387956"/>
            <a:ext cx="7879644" cy="36491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234" y="464831"/>
            <a:ext cx="598311" cy="58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6844">
            <a:off x="10683046" y="286054"/>
            <a:ext cx="1111380" cy="10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7679811" y="5697272"/>
            <a:ext cx="518668" cy="508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7CE8C5E-375F-4C8D-B5DE-BDF8252A15C5}"/>
              </a:ext>
            </a:extLst>
          </p:cNvPr>
          <p:cNvSpPr txBox="1"/>
          <p:nvPr/>
        </p:nvSpPr>
        <p:spPr>
          <a:xfrm>
            <a:off x="4707543" y="2055346"/>
            <a:ext cx="6540253" cy="21193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18FCB14-F5A7-4BA3-9F26-62CF02B85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26019">
            <a:off x="4615232" y="-92442"/>
            <a:ext cx="1245866" cy="1222359"/>
          </a:xfrm>
          <a:prstGeom prst="rect">
            <a:avLst/>
          </a:prstGeom>
        </p:spPr>
      </p:pic>
      <p:pic>
        <p:nvPicPr>
          <p:cNvPr id="17" name="Picture 16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FAA763D3-1F86-440E-ACE3-AF9CE057D2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7698" flipH="1">
            <a:off x="72716" y="1581551"/>
            <a:ext cx="4509356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44139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1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1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5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16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9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20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2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2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2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2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3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3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35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36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9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0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6548821" y="1407202"/>
            <a:ext cx="4187315" cy="1200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199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0" lang="en-US" sz="7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 + 17</a:t>
            </a:r>
            <a:endParaRPr kumimoji="0" lang="en-US" sz="8798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711210" y="1357177"/>
            <a:ext cx="4187315" cy="1200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42 + 38</a:t>
            </a:r>
            <a:endParaRPr kumimoji="0" lang="en-US" sz="8798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306704"/>
              </p:ext>
            </p:extLst>
          </p:nvPr>
        </p:nvGraphicFramePr>
        <p:xfrm>
          <a:off x="2870501" y="2607253"/>
          <a:ext cx="1584326" cy="1756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163">
                  <a:extLst>
                    <a:ext uri="{9D8B030D-6E8A-4147-A177-3AD203B41FA5}">
                      <a16:colId xmlns:a16="http://schemas.microsoft.com/office/drawing/2014/main" val="357939479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408989983"/>
                    </a:ext>
                  </a:extLst>
                </a:gridCol>
              </a:tblGrid>
              <a:tr h="878034">
                <a:tc>
                  <a:txBody>
                    <a:bodyPr/>
                    <a:lstStyle/>
                    <a:p>
                      <a:pPr algn="r"/>
                      <a:r>
                        <a:rPr lang="en-US" sz="4400" b="1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en-US" sz="4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400" b="1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US" sz="4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6151576"/>
                  </a:ext>
                </a:extLst>
              </a:tr>
              <a:tr h="878034">
                <a:tc>
                  <a:txBody>
                    <a:bodyPr/>
                    <a:lstStyle/>
                    <a:p>
                      <a:pPr algn="r"/>
                      <a:r>
                        <a:rPr lang="en-US" sz="4400" b="1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en-US" sz="4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400" b="1" dirty="0" smtClean="0">
                          <a:solidFill>
                            <a:srgbClr val="00B050"/>
                          </a:solidFill>
                        </a:rPr>
                        <a:t>8</a:t>
                      </a:r>
                      <a:endParaRPr lang="en-US" sz="4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3814946"/>
                  </a:ext>
                </a:extLst>
              </a:tr>
            </a:tbl>
          </a:graphicData>
        </a:graphic>
      </p:graphicFrame>
      <p:sp>
        <p:nvSpPr>
          <p:cNvPr id="63" name="Rectangle 62"/>
          <p:cNvSpPr/>
          <p:nvPr/>
        </p:nvSpPr>
        <p:spPr>
          <a:xfrm>
            <a:off x="2778206" y="2995950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400" b="1" kern="0" dirty="0" smtClean="0">
                <a:solidFill>
                  <a:srgbClr val="00B050"/>
                </a:solidFill>
                <a:latin typeface="+mj-lt"/>
                <a:ea typeface="Cambria" panose="02040503050406030204" pitchFamily="18" charset="0"/>
              </a:rPr>
              <a:t>+</a:t>
            </a:r>
            <a:endParaRPr lang="en-US" sz="2000" kern="0" dirty="0">
              <a:solidFill>
                <a:srgbClr val="FF0000"/>
              </a:solidFill>
              <a:latin typeface="+mj-lt"/>
              <a:ea typeface="Cambria" panose="02040503050406030204" pitchFamily="18" charset="0"/>
            </a:endParaRPr>
          </a:p>
        </p:txBody>
      </p:sp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048423"/>
              </p:ext>
            </p:extLst>
          </p:nvPr>
        </p:nvGraphicFramePr>
        <p:xfrm>
          <a:off x="7850315" y="2607253"/>
          <a:ext cx="1584326" cy="1756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163">
                  <a:extLst>
                    <a:ext uri="{9D8B030D-6E8A-4147-A177-3AD203B41FA5}">
                      <a16:colId xmlns:a16="http://schemas.microsoft.com/office/drawing/2014/main" val="357939479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408989983"/>
                    </a:ext>
                  </a:extLst>
                </a:gridCol>
              </a:tblGrid>
              <a:tr h="878034">
                <a:tc>
                  <a:txBody>
                    <a:bodyPr/>
                    <a:lstStyle/>
                    <a:p>
                      <a:pPr algn="r"/>
                      <a:r>
                        <a:rPr lang="en-US" sz="4400" b="1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en-US" sz="4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400" b="1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en-US" sz="4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6151576"/>
                  </a:ext>
                </a:extLst>
              </a:tr>
              <a:tr h="878034">
                <a:tc>
                  <a:txBody>
                    <a:bodyPr/>
                    <a:lstStyle/>
                    <a:p>
                      <a:pPr algn="r"/>
                      <a:r>
                        <a:rPr lang="en-US" sz="4400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4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400" b="1" dirty="0" smtClean="0">
                          <a:solidFill>
                            <a:srgbClr val="00B050"/>
                          </a:solidFill>
                        </a:rPr>
                        <a:t>7</a:t>
                      </a:r>
                      <a:endParaRPr lang="en-US" sz="4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3814946"/>
                  </a:ext>
                </a:extLst>
              </a:tr>
            </a:tbl>
          </a:graphicData>
        </a:graphic>
      </p:graphicFrame>
      <p:sp>
        <p:nvSpPr>
          <p:cNvPr id="65" name="Rectangle 64"/>
          <p:cNvSpPr/>
          <p:nvPr/>
        </p:nvSpPr>
        <p:spPr>
          <a:xfrm>
            <a:off x="7724675" y="3037863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400" b="1" kern="0" dirty="0" smtClean="0">
                <a:solidFill>
                  <a:srgbClr val="00B050"/>
                </a:solidFill>
                <a:latin typeface="+mj-lt"/>
                <a:ea typeface="Cambria" panose="02040503050406030204" pitchFamily="18" charset="0"/>
              </a:rPr>
              <a:t>+</a:t>
            </a:r>
            <a:endParaRPr lang="en-US" sz="2000" kern="0" dirty="0">
              <a:solidFill>
                <a:srgbClr val="FF0000"/>
              </a:solidFill>
              <a:latin typeface="+mj-lt"/>
              <a:ea typeface="Cambria" panose="02040503050406030204" pitchFamily="18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3010802" y="4188801"/>
            <a:ext cx="116926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8057846" y="4188801"/>
            <a:ext cx="116926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8206093" y="4153245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400" b="1" kern="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5</a:t>
            </a:r>
            <a:endParaRPr lang="en-US" sz="2000" kern="0" dirty="0">
              <a:solidFill>
                <a:srgbClr val="FF0000"/>
              </a:solidFill>
              <a:latin typeface="+mj-lt"/>
              <a:ea typeface="Cambria" panose="02040503050406030204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192664" y="4153246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400" b="1" kern="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8</a:t>
            </a:r>
            <a:endParaRPr lang="en-US" sz="2000" kern="0" dirty="0">
              <a:solidFill>
                <a:srgbClr val="FF0000"/>
              </a:solidFill>
              <a:latin typeface="+mj-lt"/>
              <a:ea typeface="Cambria" panose="02040503050406030204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625875" y="4153247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400" b="1" kern="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0</a:t>
            </a:r>
            <a:endParaRPr lang="en-US" sz="2000" kern="0" dirty="0">
              <a:solidFill>
                <a:srgbClr val="FF0000"/>
              </a:solidFill>
              <a:latin typeface="+mj-lt"/>
              <a:ea typeface="Cambria" panose="02040503050406030204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612446" y="4153246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400" b="1" kern="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0</a:t>
            </a:r>
            <a:endParaRPr lang="en-US" sz="2000" kern="0" dirty="0">
              <a:solidFill>
                <a:srgbClr val="FF0000"/>
              </a:solidFill>
              <a:latin typeface="+mj-lt"/>
              <a:ea typeface="Cambria" panose="020405030504060302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84A1AAD-AAFC-4C2F-B12F-B4C3F1001FF4}"/>
              </a:ext>
            </a:extLst>
          </p:cNvPr>
          <p:cNvSpPr txBox="1"/>
          <p:nvPr/>
        </p:nvSpPr>
        <p:spPr>
          <a:xfrm>
            <a:off x="2246300" y="389915"/>
            <a:ext cx="1831338" cy="738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84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3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4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1" dur="2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6" dur="2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1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4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/>
          <p:bldP spid="60" grpId="0"/>
          <p:bldP spid="63" grpId="0"/>
          <p:bldP spid="65" grpId="0"/>
          <p:bldP spid="68" grpId="0"/>
          <p:bldP spid="69" grpId="0"/>
          <p:bldP spid="70" grpId="0"/>
          <p:bldP spid="71" grpId="0"/>
          <p:bldP spid="7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1" dur="2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6" dur="2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1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4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/>
          <p:bldP spid="60" grpId="0"/>
          <p:bldP spid="63" grpId="0"/>
          <p:bldP spid="65" grpId="0"/>
          <p:bldP spid="68" grpId="0"/>
          <p:bldP spid="69" grpId="0"/>
          <p:bldP spid="70" grpId="0"/>
          <p:bldP spid="71" grpId="0"/>
          <p:bldP spid="74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5F52833C-1D66-4A11-9DFF-00AFB7148A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0832" cy="277509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84E45F8-EDA5-43FB-8525-148AF428F1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160" y="2048192"/>
            <a:ext cx="1390224" cy="22620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pic>
        <p:nvPicPr>
          <p:cNvPr id="15" name="Picture 1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E36B68EF-6B7D-4FF1-B4CE-8CF19A25C4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508" y="1595340"/>
            <a:ext cx="4530166" cy="5277463"/>
          </a:xfrm>
          <a:prstGeom prst="rect">
            <a:avLst/>
          </a:prstGeom>
        </p:spPr>
      </p:pic>
      <p:grpSp>
        <p:nvGrpSpPr>
          <p:cNvPr id="17" name="Graphic 41">
            <a:extLst>
              <a:ext uri="{FF2B5EF4-FFF2-40B4-BE49-F238E27FC236}">
                <a16:creationId xmlns:a16="http://schemas.microsoft.com/office/drawing/2014/main" id="{D8C08808-4624-4F82-8881-1CA9A2BE9203}"/>
              </a:ext>
            </a:extLst>
          </p:cNvPr>
          <p:cNvGrpSpPr/>
          <p:nvPr/>
        </p:nvGrpSpPr>
        <p:grpSpPr>
          <a:xfrm>
            <a:off x="1888294" y="2592180"/>
            <a:ext cx="5773540" cy="2408732"/>
            <a:chOff x="-2701029" y="3486253"/>
            <a:chExt cx="7161963" cy="360893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22FB00-EBD5-481C-B498-F59C50E85331}"/>
                </a:ext>
              </a:extLst>
            </p:cNvPr>
            <p:cNvSpPr/>
            <p:nvPr/>
          </p:nvSpPr>
          <p:spPr>
            <a:xfrm>
              <a:off x="-2212594" y="3696599"/>
              <a:ext cx="6404664" cy="3087469"/>
            </a:xfrm>
            <a:custGeom>
              <a:avLst/>
              <a:gdLst>
                <a:gd name="connsiteX0" fmla="*/ 3760 w 6404664"/>
                <a:gd name="connsiteY0" fmla="*/ 1205168 h 3087469"/>
                <a:gd name="connsiteX1" fmla="*/ 680539 w 6404664"/>
                <a:gd name="connsiteY1" fmla="*/ 215111 h 3087469"/>
                <a:gd name="connsiteX2" fmla="*/ 3069280 w 6404664"/>
                <a:gd name="connsiteY2" fmla="*/ 45725 h 3087469"/>
                <a:gd name="connsiteX3" fmla="*/ 6131114 w 6404664"/>
                <a:gd name="connsiteY3" fmla="*/ 210924 h 3087469"/>
                <a:gd name="connsiteX4" fmla="*/ 6345734 w 6404664"/>
                <a:gd name="connsiteY4" fmla="*/ 2288482 h 3087469"/>
                <a:gd name="connsiteX5" fmla="*/ 5621818 w 6404664"/>
                <a:gd name="connsiteY5" fmla="*/ 3041778 h 3087469"/>
                <a:gd name="connsiteX6" fmla="*/ 2267942 w 6404664"/>
                <a:gd name="connsiteY6" fmla="*/ 3047868 h 3087469"/>
                <a:gd name="connsiteX7" fmla="*/ 3760 w 6404664"/>
                <a:gd name="connsiteY7" fmla="*/ 1205168 h 3087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04664" h="3087469">
                  <a:moveTo>
                    <a:pt x="3760" y="1205168"/>
                  </a:moveTo>
                  <a:cubicBezTo>
                    <a:pt x="36677" y="315602"/>
                    <a:pt x="408774" y="249750"/>
                    <a:pt x="680539" y="215111"/>
                  </a:cubicBezTo>
                  <a:cubicBezTo>
                    <a:pt x="1686754" y="86834"/>
                    <a:pt x="1841334" y="90260"/>
                    <a:pt x="3069280" y="45725"/>
                  </a:cubicBezTo>
                  <a:cubicBezTo>
                    <a:pt x="3748956" y="20983"/>
                    <a:pt x="5647362" y="-105391"/>
                    <a:pt x="6131114" y="210924"/>
                  </a:cubicBezTo>
                  <a:cubicBezTo>
                    <a:pt x="6495311" y="449208"/>
                    <a:pt x="6413939" y="1346006"/>
                    <a:pt x="6345734" y="2288482"/>
                  </a:cubicBezTo>
                  <a:cubicBezTo>
                    <a:pt x="6315187" y="2710617"/>
                    <a:pt x="5991281" y="3037971"/>
                    <a:pt x="5621818" y="3041778"/>
                  </a:cubicBezTo>
                  <a:cubicBezTo>
                    <a:pt x="4393608" y="3054720"/>
                    <a:pt x="3429527" y="3067662"/>
                    <a:pt x="2267942" y="3047868"/>
                  </a:cubicBezTo>
                  <a:cubicBezTo>
                    <a:pt x="1356265" y="3031881"/>
                    <a:pt x="-83142" y="3557932"/>
                    <a:pt x="3760" y="1205168"/>
                  </a:cubicBezTo>
                </a:path>
              </a:pathLst>
            </a:custGeom>
            <a:solidFill>
              <a:srgbClr val="EF8476">
                <a:alpha val="50000"/>
              </a:srgbClr>
            </a:solidFill>
            <a:ln w="263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43" name="Graphic 41">
              <a:extLst>
                <a:ext uri="{FF2B5EF4-FFF2-40B4-BE49-F238E27FC236}">
                  <a16:creationId xmlns:a16="http://schemas.microsoft.com/office/drawing/2014/main" id="{AC97B00A-1C29-4C1D-B977-526FE6B267C3}"/>
                </a:ext>
              </a:extLst>
            </p:cNvPr>
            <p:cNvGrpSpPr/>
            <p:nvPr/>
          </p:nvGrpSpPr>
          <p:grpSpPr>
            <a:xfrm>
              <a:off x="-2701029" y="3486253"/>
              <a:ext cx="7161963" cy="3608930"/>
              <a:chOff x="-2701029" y="3486253"/>
              <a:chExt cx="7161963" cy="3608930"/>
            </a:xfrm>
            <a:solidFill>
              <a:srgbClr val="000000"/>
            </a:solidFill>
          </p:grpSpPr>
          <p:grpSp>
            <p:nvGrpSpPr>
              <p:cNvPr id="44" name="Graphic 41">
                <a:extLst>
                  <a:ext uri="{FF2B5EF4-FFF2-40B4-BE49-F238E27FC236}">
                    <a16:creationId xmlns:a16="http://schemas.microsoft.com/office/drawing/2014/main" id="{A05C0D6C-9DDD-4611-9879-4CA222174B18}"/>
                  </a:ext>
                </a:extLst>
              </p:cNvPr>
              <p:cNvGrpSpPr/>
              <p:nvPr/>
            </p:nvGrpSpPr>
            <p:grpSpPr>
              <a:xfrm>
                <a:off x="-2534495" y="3486253"/>
                <a:ext cx="6995430" cy="3608930"/>
                <a:chOff x="-2534495" y="3486253"/>
                <a:chExt cx="6995430" cy="3608930"/>
              </a:xfrm>
              <a:solidFill>
                <a:srgbClr val="000000"/>
              </a:solidFill>
            </p:grpSpPr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D7B2B004-C9C3-40D9-AE29-B58007E3B952}"/>
                    </a:ext>
                  </a:extLst>
                </p:cNvPr>
                <p:cNvSpPr/>
                <p:nvPr/>
              </p:nvSpPr>
              <p:spPr>
                <a:xfrm>
                  <a:off x="-1332708" y="3486253"/>
                  <a:ext cx="5793643" cy="2422745"/>
                </a:xfrm>
                <a:custGeom>
                  <a:avLst/>
                  <a:gdLst>
                    <a:gd name="connsiteX0" fmla="*/ 21858 w 5793643"/>
                    <a:gd name="connsiteY0" fmla="*/ 231329 h 2422745"/>
                    <a:gd name="connsiteX1" fmla="*/ 1479435 w 5793643"/>
                    <a:gd name="connsiteY1" fmla="*/ 103051 h 2422745"/>
                    <a:gd name="connsiteX2" fmla="*/ 2812453 w 5793643"/>
                    <a:gd name="connsiteY2" fmla="*/ 17787 h 2422745"/>
                    <a:gd name="connsiteX3" fmla="*/ 4271610 w 5793643"/>
                    <a:gd name="connsiteY3" fmla="*/ 6748 h 2422745"/>
                    <a:gd name="connsiteX4" fmla="*/ 4976830 w 5793643"/>
                    <a:gd name="connsiteY4" fmla="*/ 56232 h 2422745"/>
                    <a:gd name="connsiteX5" fmla="*/ 5562231 w 5793643"/>
                    <a:gd name="connsiteY5" fmla="*/ 355038 h 2422745"/>
                    <a:gd name="connsiteX6" fmla="*/ 5773429 w 5793643"/>
                    <a:gd name="connsiteY6" fmla="*/ 1144495 h 2422745"/>
                    <a:gd name="connsiteX7" fmla="*/ 5772375 w 5793643"/>
                    <a:gd name="connsiteY7" fmla="*/ 2160816 h 2422745"/>
                    <a:gd name="connsiteX8" fmla="*/ 5747885 w 5793643"/>
                    <a:gd name="connsiteY8" fmla="*/ 2401764 h 2422745"/>
                    <a:gd name="connsiteX9" fmla="*/ 5709174 w 5793643"/>
                    <a:gd name="connsiteY9" fmla="*/ 2386157 h 2422745"/>
                    <a:gd name="connsiteX10" fmla="*/ 5743671 w 5793643"/>
                    <a:gd name="connsiteY10" fmla="*/ 1378972 h 2422745"/>
                    <a:gd name="connsiteX11" fmla="*/ 5702063 w 5793643"/>
                    <a:gd name="connsiteY11" fmla="*/ 897837 h 2422745"/>
                    <a:gd name="connsiteX12" fmla="*/ 5594885 w 5793643"/>
                    <a:gd name="connsiteY12" fmla="*/ 504251 h 2422745"/>
                    <a:gd name="connsiteX13" fmla="*/ 5038188 w 5793643"/>
                    <a:gd name="connsiteY13" fmla="*/ 137690 h 2422745"/>
                    <a:gd name="connsiteX14" fmla="*/ 4349822 w 5793643"/>
                    <a:gd name="connsiteY14" fmla="*/ 79071 h 2422745"/>
                    <a:gd name="connsiteX15" fmla="*/ 2920685 w 5793643"/>
                    <a:gd name="connsiteY15" fmla="*/ 87064 h 2422745"/>
                    <a:gd name="connsiteX16" fmla="*/ 1623744 w 5793643"/>
                    <a:gd name="connsiteY16" fmla="*/ 163574 h 2422745"/>
                    <a:gd name="connsiteX17" fmla="*/ 202244 w 5793643"/>
                    <a:gd name="connsiteY17" fmla="*/ 281193 h 2422745"/>
                    <a:gd name="connsiteX18" fmla="*/ 21594 w 5793643"/>
                    <a:gd name="connsiteY18" fmla="*/ 296800 h 2422745"/>
                    <a:gd name="connsiteX19" fmla="*/ 21858 w 5793643"/>
                    <a:gd name="connsiteY19" fmla="*/ 231329 h 2422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793643" h="2422745">
                      <a:moveTo>
                        <a:pt x="21858" y="231329"/>
                      </a:moveTo>
                      <a:cubicBezTo>
                        <a:pt x="507453" y="181845"/>
                        <a:pt x="993312" y="140735"/>
                        <a:pt x="1479435" y="103051"/>
                      </a:cubicBezTo>
                      <a:cubicBezTo>
                        <a:pt x="1967400" y="65368"/>
                        <a:pt x="2323961" y="35677"/>
                        <a:pt x="2812453" y="17787"/>
                      </a:cubicBezTo>
                      <a:cubicBezTo>
                        <a:pt x="3298839" y="-103"/>
                        <a:pt x="3785224" y="-5813"/>
                        <a:pt x="4271610" y="6748"/>
                      </a:cubicBezTo>
                      <a:cubicBezTo>
                        <a:pt x="4506508" y="12839"/>
                        <a:pt x="4743512" y="12839"/>
                        <a:pt x="4976830" y="56232"/>
                      </a:cubicBezTo>
                      <a:cubicBezTo>
                        <a:pt x="5177494" y="93535"/>
                        <a:pt x="5404755" y="157103"/>
                        <a:pt x="5562231" y="355038"/>
                      </a:cubicBezTo>
                      <a:cubicBezTo>
                        <a:pt x="5718127" y="550689"/>
                        <a:pt x="5750781" y="863960"/>
                        <a:pt x="5773429" y="1144495"/>
                      </a:cubicBezTo>
                      <a:cubicBezTo>
                        <a:pt x="5800815" y="1481746"/>
                        <a:pt x="5800289" y="1823565"/>
                        <a:pt x="5772375" y="2160816"/>
                      </a:cubicBezTo>
                      <a:cubicBezTo>
                        <a:pt x="5765528" y="2241512"/>
                        <a:pt x="5757364" y="2321828"/>
                        <a:pt x="5747885" y="2401764"/>
                      </a:cubicBezTo>
                      <a:cubicBezTo>
                        <a:pt x="5743408" y="2438686"/>
                        <a:pt x="5704960" y="2422699"/>
                        <a:pt x="5709174" y="2386157"/>
                      </a:cubicBezTo>
                      <a:cubicBezTo>
                        <a:pt x="5747357" y="2053855"/>
                        <a:pt x="5758944" y="1715081"/>
                        <a:pt x="5743671" y="1378972"/>
                      </a:cubicBezTo>
                      <a:cubicBezTo>
                        <a:pt x="5736298" y="1217959"/>
                        <a:pt x="5724184" y="1056185"/>
                        <a:pt x="5702063" y="897837"/>
                      </a:cubicBezTo>
                      <a:cubicBezTo>
                        <a:pt x="5682840" y="759283"/>
                        <a:pt x="5653609" y="619586"/>
                        <a:pt x="5594885" y="504251"/>
                      </a:cubicBezTo>
                      <a:cubicBezTo>
                        <a:pt x="5470590" y="260258"/>
                        <a:pt x="5233322" y="182987"/>
                        <a:pt x="5038188" y="137690"/>
                      </a:cubicBezTo>
                      <a:cubicBezTo>
                        <a:pt x="4811190" y="85161"/>
                        <a:pt x="4579189" y="84780"/>
                        <a:pt x="4349822" y="79071"/>
                      </a:cubicBezTo>
                      <a:cubicBezTo>
                        <a:pt x="3873443" y="67651"/>
                        <a:pt x="3397064" y="71458"/>
                        <a:pt x="2920685" y="87064"/>
                      </a:cubicBezTo>
                      <a:cubicBezTo>
                        <a:pt x="2444306" y="102290"/>
                        <a:pt x="2099596" y="129697"/>
                        <a:pt x="1623744" y="163574"/>
                      </a:cubicBezTo>
                      <a:cubicBezTo>
                        <a:pt x="1149735" y="197451"/>
                        <a:pt x="675726" y="236658"/>
                        <a:pt x="202244" y="281193"/>
                      </a:cubicBezTo>
                      <a:cubicBezTo>
                        <a:pt x="141940" y="286903"/>
                        <a:pt x="81899" y="291851"/>
                        <a:pt x="21594" y="296800"/>
                      </a:cubicBezTo>
                      <a:cubicBezTo>
                        <a:pt x="-7373" y="299464"/>
                        <a:pt x="-7110" y="234374"/>
                        <a:pt x="21858" y="231329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EF8021A0-702E-48AB-821F-1DB3E7CF2E79}"/>
                    </a:ext>
                  </a:extLst>
                </p:cNvPr>
                <p:cNvSpPr/>
                <p:nvPr/>
              </p:nvSpPr>
              <p:spPr>
                <a:xfrm>
                  <a:off x="-2534495" y="4916310"/>
                  <a:ext cx="5984075" cy="2178874"/>
                </a:xfrm>
                <a:custGeom>
                  <a:avLst/>
                  <a:gdLst>
                    <a:gd name="connsiteX0" fmla="*/ 28089 w 5984075"/>
                    <a:gd name="connsiteY0" fmla="*/ 25805 h 2178874"/>
                    <a:gd name="connsiteX1" fmla="*/ 358052 w 5984075"/>
                    <a:gd name="connsiteY1" fmla="*/ 1535061 h 2178874"/>
                    <a:gd name="connsiteX2" fmla="*/ 1045365 w 5984075"/>
                    <a:gd name="connsiteY2" fmla="*/ 2067583 h 2178874"/>
                    <a:gd name="connsiteX3" fmla="*/ 1463809 w 5984075"/>
                    <a:gd name="connsiteY3" fmla="*/ 2080144 h 2178874"/>
                    <a:gd name="connsiteX4" fmla="*/ 1892524 w 5984075"/>
                    <a:gd name="connsiteY4" fmla="*/ 2070247 h 2178874"/>
                    <a:gd name="connsiteX5" fmla="*/ 2740736 w 5984075"/>
                    <a:gd name="connsiteY5" fmla="*/ 2052737 h 2178874"/>
                    <a:gd name="connsiteX6" fmla="*/ 5967683 w 5984075"/>
                    <a:gd name="connsiteY6" fmla="*/ 1975847 h 2178874"/>
                    <a:gd name="connsiteX7" fmla="*/ 5967683 w 5984075"/>
                    <a:gd name="connsiteY7" fmla="*/ 2058447 h 2178874"/>
                    <a:gd name="connsiteX8" fmla="*/ 1958621 w 5984075"/>
                    <a:gd name="connsiteY8" fmla="*/ 2166170 h 2178874"/>
                    <a:gd name="connsiteX9" fmla="*/ 1525167 w 5984075"/>
                    <a:gd name="connsiteY9" fmla="*/ 2174924 h 2178874"/>
                    <a:gd name="connsiteX10" fmla="*/ 1091185 w 5984075"/>
                    <a:gd name="connsiteY10" fmla="*/ 2167692 h 2178874"/>
                    <a:gd name="connsiteX11" fmla="*/ 383332 w 5984075"/>
                    <a:gd name="connsiteY11" fmla="*/ 1683132 h 2178874"/>
                    <a:gd name="connsiteX12" fmla="*/ 121311 w 5984075"/>
                    <a:gd name="connsiteY12" fmla="*/ 987313 h 2178874"/>
                    <a:gd name="connsiteX13" fmla="*/ 175 w 5984075"/>
                    <a:gd name="connsiteY13" fmla="*/ 44837 h 2178874"/>
                    <a:gd name="connsiteX14" fmla="*/ 28089 w 5984075"/>
                    <a:gd name="connsiteY14" fmla="*/ 25805 h 2178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984075" h="2178874">
                      <a:moveTo>
                        <a:pt x="28089" y="25805"/>
                      </a:moveTo>
                      <a:cubicBezTo>
                        <a:pt x="62586" y="609714"/>
                        <a:pt x="160548" y="1171926"/>
                        <a:pt x="358052" y="1535061"/>
                      </a:cubicBezTo>
                      <a:cubicBezTo>
                        <a:pt x="555555" y="1898576"/>
                        <a:pt x="803093" y="2029137"/>
                        <a:pt x="1045365" y="2067583"/>
                      </a:cubicBezTo>
                      <a:cubicBezTo>
                        <a:pt x="1184671" y="2089660"/>
                        <a:pt x="1324240" y="2083570"/>
                        <a:pt x="1463809" y="2080144"/>
                      </a:cubicBezTo>
                      <a:cubicBezTo>
                        <a:pt x="1606802" y="2076718"/>
                        <a:pt x="1749794" y="2073292"/>
                        <a:pt x="1892524" y="2070247"/>
                      </a:cubicBezTo>
                      <a:cubicBezTo>
                        <a:pt x="2175349" y="2063776"/>
                        <a:pt x="2457911" y="2058447"/>
                        <a:pt x="2740736" y="2052737"/>
                      </a:cubicBezTo>
                      <a:cubicBezTo>
                        <a:pt x="3061219" y="2046267"/>
                        <a:pt x="5647201" y="1975847"/>
                        <a:pt x="5967683" y="1975847"/>
                      </a:cubicBezTo>
                      <a:cubicBezTo>
                        <a:pt x="5989540" y="1975847"/>
                        <a:pt x="5989540" y="2057305"/>
                        <a:pt x="5967683" y="2058447"/>
                      </a:cubicBezTo>
                      <a:cubicBezTo>
                        <a:pt x="5386759" y="2083950"/>
                        <a:pt x="2539546" y="2153989"/>
                        <a:pt x="1958621" y="2166170"/>
                      </a:cubicBezTo>
                      <a:cubicBezTo>
                        <a:pt x="1814049" y="2169215"/>
                        <a:pt x="1669740" y="2172260"/>
                        <a:pt x="1525167" y="2174924"/>
                      </a:cubicBezTo>
                      <a:cubicBezTo>
                        <a:pt x="1380594" y="2177589"/>
                        <a:pt x="1235758" y="2185202"/>
                        <a:pt x="1091185" y="2167692"/>
                      </a:cubicBezTo>
                      <a:cubicBezTo>
                        <a:pt x="845227" y="2137621"/>
                        <a:pt x="591633" y="2022286"/>
                        <a:pt x="383332" y="1683132"/>
                      </a:cubicBezTo>
                      <a:cubicBezTo>
                        <a:pt x="274047" y="1505371"/>
                        <a:pt x="184248" y="1268990"/>
                        <a:pt x="121311" y="987313"/>
                      </a:cubicBezTo>
                      <a:cubicBezTo>
                        <a:pt x="56266" y="696120"/>
                        <a:pt x="18872" y="372192"/>
                        <a:pt x="175" y="44837"/>
                      </a:cubicBezTo>
                      <a:cubicBezTo>
                        <a:pt x="-2458" y="-79"/>
                        <a:pt x="25455" y="-19491"/>
                        <a:pt x="28089" y="25805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7" name="Graphic 41">
                <a:extLst>
                  <a:ext uri="{FF2B5EF4-FFF2-40B4-BE49-F238E27FC236}">
                    <a16:creationId xmlns:a16="http://schemas.microsoft.com/office/drawing/2014/main" id="{D36F057F-F1D2-423B-A156-BA44B92F7F7C}"/>
                  </a:ext>
                </a:extLst>
              </p:cNvPr>
              <p:cNvGrpSpPr/>
              <p:nvPr/>
            </p:nvGrpSpPr>
            <p:grpSpPr>
              <a:xfrm>
                <a:off x="-2136416" y="3550098"/>
                <a:ext cx="6469430" cy="3477568"/>
                <a:chOff x="-2136416" y="3550098"/>
                <a:chExt cx="6469430" cy="3477568"/>
              </a:xfrm>
              <a:solidFill>
                <a:srgbClr val="000000"/>
              </a:solidFill>
            </p:grpSpPr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BA3503AA-FE16-44BE-A38D-7361291DEB5F}"/>
                    </a:ext>
                  </a:extLst>
                </p:cNvPr>
                <p:cNvSpPr/>
                <p:nvPr/>
              </p:nvSpPr>
              <p:spPr>
                <a:xfrm>
                  <a:off x="-2136416" y="3550098"/>
                  <a:ext cx="625691" cy="703431"/>
                </a:xfrm>
                <a:custGeom>
                  <a:avLst/>
                  <a:gdLst>
                    <a:gd name="connsiteX0" fmla="*/ 521673 w 625691"/>
                    <a:gd name="connsiteY0" fmla="*/ 361993 h 703431"/>
                    <a:gd name="connsiteX1" fmla="*/ 593564 w 625691"/>
                    <a:gd name="connsiteY1" fmla="*/ 703431 h 703431"/>
                    <a:gd name="connsiteX2" fmla="*/ 481909 w 625691"/>
                    <a:gd name="connsiteY2" fmla="*/ 703431 h 703431"/>
                    <a:gd name="connsiteX3" fmla="*/ 362617 w 625691"/>
                    <a:gd name="connsiteY3" fmla="*/ 324309 h 703431"/>
                    <a:gd name="connsiteX4" fmla="*/ 362617 w 625691"/>
                    <a:gd name="connsiteY4" fmla="*/ 0 h 703431"/>
                    <a:gd name="connsiteX5" fmla="*/ 625692 w 625691"/>
                    <a:gd name="connsiteY5" fmla="*/ 0 h 703431"/>
                    <a:gd name="connsiteX6" fmla="*/ 625692 w 625691"/>
                    <a:gd name="connsiteY6" fmla="*/ 361993 h 703431"/>
                    <a:gd name="connsiteX7" fmla="*/ 521673 w 625691"/>
                    <a:gd name="connsiteY7" fmla="*/ 361993 h 703431"/>
                    <a:gd name="connsiteX8" fmla="*/ 159056 w 625691"/>
                    <a:gd name="connsiteY8" fmla="*/ 361993 h 703431"/>
                    <a:gd name="connsiteX9" fmla="*/ 230948 w 625691"/>
                    <a:gd name="connsiteY9" fmla="*/ 703431 h 703431"/>
                    <a:gd name="connsiteX10" fmla="*/ 119292 w 625691"/>
                    <a:gd name="connsiteY10" fmla="*/ 703431 h 703431"/>
                    <a:gd name="connsiteX11" fmla="*/ 0 w 625691"/>
                    <a:gd name="connsiteY11" fmla="*/ 324309 h 703431"/>
                    <a:gd name="connsiteX12" fmla="*/ 0 w 625691"/>
                    <a:gd name="connsiteY12" fmla="*/ 0 h 703431"/>
                    <a:gd name="connsiteX13" fmla="*/ 263338 w 625691"/>
                    <a:gd name="connsiteY13" fmla="*/ 0 h 703431"/>
                    <a:gd name="connsiteX14" fmla="*/ 263338 w 625691"/>
                    <a:gd name="connsiteY14" fmla="*/ 361993 h 703431"/>
                    <a:gd name="connsiteX15" fmla="*/ 159056 w 625691"/>
                    <a:gd name="connsiteY15" fmla="*/ 361993 h 703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25691" h="703431">
                      <a:moveTo>
                        <a:pt x="521673" y="361993"/>
                      </a:moveTo>
                      <a:lnTo>
                        <a:pt x="593564" y="703431"/>
                      </a:lnTo>
                      <a:lnTo>
                        <a:pt x="481909" y="703431"/>
                      </a:lnTo>
                      <a:lnTo>
                        <a:pt x="362617" y="324309"/>
                      </a:lnTo>
                      <a:lnTo>
                        <a:pt x="362617" y="0"/>
                      </a:lnTo>
                      <a:lnTo>
                        <a:pt x="625692" y="0"/>
                      </a:lnTo>
                      <a:lnTo>
                        <a:pt x="625692" y="361993"/>
                      </a:lnTo>
                      <a:lnTo>
                        <a:pt x="521673" y="361993"/>
                      </a:lnTo>
                      <a:close/>
                      <a:moveTo>
                        <a:pt x="159056" y="361993"/>
                      </a:moveTo>
                      <a:lnTo>
                        <a:pt x="230948" y="703431"/>
                      </a:lnTo>
                      <a:lnTo>
                        <a:pt x="119292" y="703431"/>
                      </a:lnTo>
                      <a:lnTo>
                        <a:pt x="0" y="324309"/>
                      </a:lnTo>
                      <a:lnTo>
                        <a:pt x="0" y="0"/>
                      </a:lnTo>
                      <a:lnTo>
                        <a:pt x="263338" y="0"/>
                      </a:lnTo>
                      <a:lnTo>
                        <a:pt x="263338" y="361993"/>
                      </a:lnTo>
                      <a:lnTo>
                        <a:pt x="159056" y="3619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FCB667F9-B5A1-4EDD-B24C-CAD04B95B3EF}"/>
                    </a:ext>
                  </a:extLst>
                </p:cNvPr>
                <p:cNvSpPr/>
                <p:nvPr/>
              </p:nvSpPr>
              <p:spPr>
                <a:xfrm>
                  <a:off x="3707322" y="6324235"/>
                  <a:ext cx="625691" cy="703431"/>
                </a:xfrm>
                <a:custGeom>
                  <a:avLst/>
                  <a:gdLst>
                    <a:gd name="connsiteX0" fmla="*/ 104019 w 625691"/>
                    <a:gd name="connsiteY0" fmla="*/ 341438 h 703431"/>
                    <a:gd name="connsiteX1" fmla="*/ 32127 w 625691"/>
                    <a:gd name="connsiteY1" fmla="*/ 0 h 703431"/>
                    <a:gd name="connsiteX2" fmla="*/ 143782 w 625691"/>
                    <a:gd name="connsiteY2" fmla="*/ 0 h 703431"/>
                    <a:gd name="connsiteX3" fmla="*/ 263075 w 625691"/>
                    <a:gd name="connsiteY3" fmla="*/ 379122 h 703431"/>
                    <a:gd name="connsiteX4" fmla="*/ 263075 w 625691"/>
                    <a:gd name="connsiteY4" fmla="*/ 703431 h 703431"/>
                    <a:gd name="connsiteX5" fmla="*/ 0 w 625691"/>
                    <a:gd name="connsiteY5" fmla="*/ 703431 h 703431"/>
                    <a:gd name="connsiteX6" fmla="*/ 0 w 625691"/>
                    <a:gd name="connsiteY6" fmla="*/ 341438 h 703431"/>
                    <a:gd name="connsiteX7" fmla="*/ 104019 w 625691"/>
                    <a:gd name="connsiteY7" fmla="*/ 341438 h 703431"/>
                    <a:gd name="connsiteX8" fmla="*/ 466635 w 625691"/>
                    <a:gd name="connsiteY8" fmla="*/ 341438 h 703431"/>
                    <a:gd name="connsiteX9" fmla="*/ 394744 w 625691"/>
                    <a:gd name="connsiteY9" fmla="*/ 0 h 703431"/>
                    <a:gd name="connsiteX10" fmla="*/ 506399 w 625691"/>
                    <a:gd name="connsiteY10" fmla="*/ 0 h 703431"/>
                    <a:gd name="connsiteX11" fmla="*/ 625691 w 625691"/>
                    <a:gd name="connsiteY11" fmla="*/ 379122 h 703431"/>
                    <a:gd name="connsiteX12" fmla="*/ 625691 w 625691"/>
                    <a:gd name="connsiteY12" fmla="*/ 703431 h 703431"/>
                    <a:gd name="connsiteX13" fmla="*/ 362616 w 625691"/>
                    <a:gd name="connsiteY13" fmla="*/ 703431 h 703431"/>
                    <a:gd name="connsiteX14" fmla="*/ 362616 w 625691"/>
                    <a:gd name="connsiteY14" fmla="*/ 341438 h 703431"/>
                    <a:gd name="connsiteX15" fmla="*/ 466635 w 625691"/>
                    <a:gd name="connsiteY15" fmla="*/ 341438 h 703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25691" h="703431">
                      <a:moveTo>
                        <a:pt x="104019" y="341438"/>
                      </a:moveTo>
                      <a:lnTo>
                        <a:pt x="32127" y="0"/>
                      </a:lnTo>
                      <a:lnTo>
                        <a:pt x="143782" y="0"/>
                      </a:lnTo>
                      <a:lnTo>
                        <a:pt x="263075" y="379122"/>
                      </a:lnTo>
                      <a:lnTo>
                        <a:pt x="263075" y="703431"/>
                      </a:lnTo>
                      <a:lnTo>
                        <a:pt x="0" y="703431"/>
                      </a:lnTo>
                      <a:lnTo>
                        <a:pt x="0" y="341438"/>
                      </a:lnTo>
                      <a:lnTo>
                        <a:pt x="104019" y="341438"/>
                      </a:lnTo>
                      <a:close/>
                      <a:moveTo>
                        <a:pt x="466635" y="341438"/>
                      </a:moveTo>
                      <a:lnTo>
                        <a:pt x="394744" y="0"/>
                      </a:lnTo>
                      <a:lnTo>
                        <a:pt x="506399" y="0"/>
                      </a:lnTo>
                      <a:lnTo>
                        <a:pt x="625691" y="379122"/>
                      </a:lnTo>
                      <a:lnTo>
                        <a:pt x="625691" y="703431"/>
                      </a:lnTo>
                      <a:lnTo>
                        <a:pt x="362616" y="703431"/>
                      </a:lnTo>
                      <a:lnTo>
                        <a:pt x="362616" y="341438"/>
                      </a:lnTo>
                      <a:lnTo>
                        <a:pt x="466635" y="3414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0" name="Graphic 41">
                <a:extLst>
                  <a:ext uri="{FF2B5EF4-FFF2-40B4-BE49-F238E27FC236}">
                    <a16:creationId xmlns:a16="http://schemas.microsoft.com/office/drawing/2014/main" id="{329A7119-8A45-43E4-8EF4-232BE191D28B}"/>
                  </a:ext>
                </a:extLst>
              </p:cNvPr>
              <p:cNvGrpSpPr/>
              <p:nvPr/>
            </p:nvGrpSpPr>
            <p:grpSpPr>
              <a:xfrm>
                <a:off x="-2701029" y="3744761"/>
                <a:ext cx="440366" cy="1012027"/>
                <a:chOff x="-2701029" y="3744761"/>
                <a:chExt cx="440366" cy="1012027"/>
              </a:xfrm>
              <a:solidFill>
                <a:srgbClr val="000000"/>
              </a:solidFill>
            </p:grpSpPr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3FED3E3D-B5DA-4AB9-9E37-F724D122FC6B}"/>
                    </a:ext>
                  </a:extLst>
                </p:cNvPr>
                <p:cNvSpPr/>
                <p:nvPr/>
              </p:nvSpPr>
              <p:spPr>
                <a:xfrm>
                  <a:off x="-2601900" y="3744761"/>
                  <a:ext cx="341237" cy="312398"/>
                </a:xfrm>
                <a:custGeom>
                  <a:avLst/>
                  <a:gdLst>
                    <a:gd name="connsiteX0" fmla="*/ 3589 w 341237"/>
                    <a:gd name="connsiteY0" fmla="*/ 27252 h 312398"/>
                    <a:gd name="connsiteX1" fmla="*/ 48883 w 341237"/>
                    <a:gd name="connsiteY1" fmla="*/ 5555 h 312398"/>
                    <a:gd name="connsiteX2" fmla="*/ 190032 w 341237"/>
                    <a:gd name="connsiteY2" fmla="*/ 122794 h 312398"/>
                    <a:gd name="connsiteX3" fmla="*/ 331972 w 341237"/>
                    <a:gd name="connsiteY3" fmla="*/ 242697 h 312398"/>
                    <a:gd name="connsiteX4" fmla="*/ 336448 w 341237"/>
                    <a:gd name="connsiteY4" fmla="*/ 295226 h 312398"/>
                    <a:gd name="connsiteX5" fmla="*/ 300898 w 341237"/>
                    <a:gd name="connsiteY5" fmla="*/ 308929 h 312398"/>
                    <a:gd name="connsiteX6" fmla="*/ 157115 w 341237"/>
                    <a:gd name="connsiteY6" fmla="*/ 208058 h 312398"/>
                    <a:gd name="connsiteX7" fmla="*/ 18599 w 341237"/>
                    <a:gd name="connsiteY7" fmla="*/ 92723 h 312398"/>
                    <a:gd name="connsiteX8" fmla="*/ 3589 w 341237"/>
                    <a:gd name="connsiteY8" fmla="*/ 27252 h 312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1237" h="312398">
                      <a:moveTo>
                        <a:pt x="3589" y="27252"/>
                      </a:moveTo>
                      <a:cubicBezTo>
                        <a:pt x="11226" y="5175"/>
                        <a:pt x="33083" y="-8148"/>
                        <a:pt x="48883" y="5555"/>
                      </a:cubicBezTo>
                      <a:cubicBezTo>
                        <a:pt x="95494" y="45904"/>
                        <a:pt x="142631" y="85110"/>
                        <a:pt x="190032" y="122794"/>
                      </a:cubicBezTo>
                      <a:cubicBezTo>
                        <a:pt x="237960" y="161239"/>
                        <a:pt x="286941" y="197400"/>
                        <a:pt x="331972" y="242697"/>
                      </a:cubicBezTo>
                      <a:cubicBezTo>
                        <a:pt x="343295" y="254116"/>
                        <a:pt x="343558" y="280761"/>
                        <a:pt x="336448" y="295226"/>
                      </a:cubicBezTo>
                      <a:cubicBezTo>
                        <a:pt x="327758" y="313116"/>
                        <a:pt x="314591" y="315781"/>
                        <a:pt x="300898" y="308929"/>
                      </a:cubicBezTo>
                      <a:cubicBezTo>
                        <a:pt x="250600" y="283045"/>
                        <a:pt x="203726" y="245361"/>
                        <a:pt x="157115" y="208058"/>
                      </a:cubicBezTo>
                      <a:cubicBezTo>
                        <a:pt x="110504" y="170755"/>
                        <a:pt x="64157" y="132310"/>
                        <a:pt x="18599" y="92723"/>
                      </a:cubicBezTo>
                      <a:cubicBezTo>
                        <a:pt x="2799" y="79400"/>
                        <a:pt x="-5101" y="51994"/>
                        <a:pt x="3589" y="27252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9713A645-53CD-4548-B6C1-3D5FFD30FA54}"/>
                    </a:ext>
                  </a:extLst>
                </p:cNvPr>
                <p:cNvSpPr/>
                <p:nvPr/>
              </p:nvSpPr>
              <p:spPr>
                <a:xfrm>
                  <a:off x="-2645891" y="4065005"/>
                  <a:ext cx="363560" cy="229777"/>
                </a:xfrm>
                <a:custGeom>
                  <a:avLst/>
                  <a:gdLst>
                    <a:gd name="connsiteX0" fmla="*/ 40469 w 363560"/>
                    <a:gd name="connsiteY0" fmla="*/ 1627 h 229777"/>
                    <a:gd name="connsiteX1" fmla="*/ 194259 w 363560"/>
                    <a:gd name="connsiteY1" fmla="*/ 72807 h 229777"/>
                    <a:gd name="connsiteX2" fmla="*/ 348311 w 363560"/>
                    <a:gd name="connsiteY2" fmla="*/ 152743 h 229777"/>
                    <a:gd name="connsiteX3" fmla="*/ 330141 w 363560"/>
                    <a:gd name="connsiteY3" fmla="*/ 229252 h 229777"/>
                    <a:gd name="connsiteX4" fmla="*/ 178195 w 363560"/>
                    <a:gd name="connsiteY4" fmla="*/ 167207 h 229777"/>
                    <a:gd name="connsiteX5" fmla="*/ 27302 w 363560"/>
                    <a:gd name="connsiteY5" fmla="*/ 97169 h 229777"/>
                    <a:gd name="connsiteX6" fmla="*/ 705 w 363560"/>
                    <a:gd name="connsiteY6" fmla="*/ 40072 h 229777"/>
                    <a:gd name="connsiteX7" fmla="*/ 40469 w 363560"/>
                    <a:gd name="connsiteY7" fmla="*/ 1627 h 229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3560" h="229777">
                      <a:moveTo>
                        <a:pt x="40469" y="1627"/>
                      </a:moveTo>
                      <a:lnTo>
                        <a:pt x="194259" y="72807"/>
                      </a:lnTo>
                      <a:cubicBezTo>
                        <a:pt x="245873" y="96788"/>
                        <a:pt x="299857" y="116962"/>
                        <a:pt x="348311" y="152743"/>
                      </a:cubicBezTo>
                      <a:cubicBezTo>
                        <a:pt x="377279" y="174059"/>
                        <a:pt x="361478" y="236104"/>
                        <a:pt x="330141" y="229252"/>
                      </a:cubicBezTo>
                      <a:cubicBezTo>
                        <a:pt x="278263" y="218214"/>
                        <a:pt x="228229" y="190427"/>
                        <a:pt x="178195" y="167207"/>
                      </a:cubicBezTo>
                      <a:cubicBezTo>
                        <a:pt x="127897" y="143988"/>
                        <a:pt x="77600" y="120388"/>
                        <a:pt x="27302" y="97169"/>
                      </a:cubicBezTo>
                      <a:cubicBezTo>
                        <a:pt x="9922" y="89556"/>
                        <a:pt x="-3245" y="68240"/>
                        <a:pt x="705" y="40072"/>
                      </a:cubicBezTo>
                      <a:cubicBezTo>
                        <a:pt x="3865" y="16472"/>
                        <a:pt x="22825" y="-6367"/>
                        <a:pt x="40469" y="1627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78B54FA9-DA60-4292-849A-E7F67D35A721}"/>
                    </a:ext>
                  </a:extLst>
                </p:cNvPr>
                <p:cNvSpPr/>
                <p:nvPr/>
              </p:nvSpPr>
              <p:spPr>
                <a:xfrm>
                  <a:off x="-2668948" y="4386926"/>
                  <a:ext cx="301925" cy="134576"/>
                </a:xfrm>
                <a:custGeom>
                  <a:avLst/>
                  <a:gdLst>
                    <a:gd name="connsiteX0" fmla="*/ 40353 w 301925"/>
                    <a:gd name="connsiteY0" fmla="*/ 589 h 134576"/>
                    <a:gd name="connsiteX1" fmla="*/ 279991 w 301925"/>
                    <a:gd name="connsiteY1" fmla="*/ 55783 h 134576"/>
                    <a:gd name="connsiteX2" fmla="*/ 301848 w 301925"/>
                    <a:gd name="connsiteY2" fmla="*/ 97273 h 134576"/>
                    <a:gd name="connsiteX3" fmla="*/ 276567 w 301925"/>
                    <a:gd name="connsiteY3" fmla="*/ 134576 h 134576"/>
                    <a:gd name="connsiteX4" fmla="*/ 27186 w 301925"/>
                    <a:gd name="connsiteY4" fmla="*/ 96512 h 134576"/>
                    <a:gd name="connsiteX5" fmla="*/ 589 w 301925"/>
                    <a:gd name="connsiteY5" fmla="*/ 39034 h 134576"/>
                    <a:gd name="connsiteX6" fmla="*/ 40353 w 301925"/>
                    <a:gd name="connsiteY6" fmla="*/ 589 h 134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1925" h="134576">
                      <a:moveTo>
                        <a:pt x="40353" y="589"/>
                      </a:moveTo>
                      <a:cubicBezTo>
                        <a:pt x="120144" y="15815"/>
                        <a:pt x="202043" y="25712"/>
                        <a:pt x="279991" y="55783"/>
                      </a:cubicBezTo>
                      <a:cubicBezTo>
                        <a:pt x="293158" y="60731"/>
                        <a:pt x="302901" y="76718"/>
                        <a:pt x="301848" y="97273"/>
                      </a:cubicBezTo>
                      <a:cubicBezTo>
                        <a:pt x="300794" y="115544"/>
                        <a:pt x="290524" y="134576"/>
                        <a:pt x="276567" y="134576"/>
                      </a:cubicBezTo>
                      <a:cubicBezTo>
                        <a:pt x="193089" y="134196"/>
                        <a:pt x="109611" y="112118"/>
                        <a:pt x="27186" y="96512"/>
                      </a:cubicBezTo>
                      <a:cubicBezTo>
                        <a:pt x="9016" y="93086"/>
                        <a:pt x="-2835" y="63776"/>
                        <a:pt x="589" y="39034"/>
                      </a:cubicBezTo>
                      <a:cubicBezTo>
                        <a:pt x="4539" y="11628"/>
                        <a:pt x="22182" y="-3217"/>
                        <a:pt x="40353" y="589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A65F3BED-2B9D-472D-BC85-51A1A578F6E9}"/>
                    </a:ext>
                  </a:extLst>
                </p:cNvPr>
                <p:cNvSpPr/>
                <p:nvPr/>
              </p:nvSpPr>
              <p:spPr>
                <a:xfrm>
                  <a:off x="-2701029" y="4650962"/>
                  <a:ext cx="259448" cy="105827"/>
                </a:xfrm>
                <a:custGeom>
                  <a:avLst/>
                  <a:gdLst>
                    <a:gd name="connsiteX0" fmla="*/ 31353 w 259448"/>
                    <a:gd name="connsiteY0" fmla="*/ 8334 h 105827"/>
                    <a:gd name="connsiteX1" fmla="*/ 235967 w 259448"/>
                    <a:gd name="connsiteY1" fmla="*/ 3005 h 105827"/>
                    <a:gd name="connsiteX2" fmla="*/ 259404 w 259448"/>
                    <a:gd name="connsiteY2" fmla="*/ 47541 h 105827"/>
                    <a:gd name="connsiteX3" fmla="*/ 232280 w 259448"/>
                    <a:gd name="connsiteY3" fmla="*/ 87508 h 105827"/>
                    <a:gd name="connsiteX4" fmla="*/ 134318 w 259448"/>
                    <a:gd name="connsiteY4" fmla="*/ 99308 h 105827"/>
                    <a:gd name="connsiteX5" fmla="*/ 36093 w 259448"/>
                    <a:gd name="connsiteY5" fmla="*/ 105779 h 105827"/>
                    <a:gd name="connsiteX6" fmla="*/ 16 w 259448"/>
                    <a:gd name="connsiteY6" fmla="*/ 60483 h 105827"/>
                    <a:gd name="connsiteX7" fmla="*/ 31353 w 259448"/>
                    <a:gd name="connsiteY7" fmla="*/ 8334 h 105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9448" h="105827">
                      <a:moveTo>
                        <a:pt x="31353" y="8334"/>
                      </a:moveTo>
                      <a:cubicBezTo>
                        <a:pt x="99294" y="4147"/>
                        <a:pt x="168025" y="-4608"/>
                        <a:pt x="235967" y="3005"/>
                      </a:cubicBezTo>
                      <a:cubicBezTo>
                        <a:pt x="250450" y="4528"/>
                        <a:pt x="260194" y="28508"/>
                        <a:pt x="259404" y="47541"/>
                      </a:cubicBezTo>
                      <a:cubicBezTo>
                        <a:pt x="258350" y="69999"/>
                        <a:pt x="247027" y="84083"/>
                        <a:pt x="232280" y="87508"/>
                      </a:cubicBezTo>
                      <a:cubicBezTo>
                        <a:pt x="199889" y="95502"/>
                        <a:pt x="167235" y="97025"/>
                        <a:pt x="134318" y="99308"/>
                      </a:cubicBezTo>
                      <a:cubicBezTo>
                        <a:pt x="101664" y="101592"/>
                        <a:pt x="69010" y="103876"/>
                        <a:pt x="36093" y="105779"/>
                      </a:cubicBezTo>
                      <a:cubicBezTo>
                        <a:pt x="18713" y="106921"/>
                        <a:pt x="542" y="87508"/>
                        <a:pt x="16" y="60483"/>
                      </a:cubicBezTo>
                      <a:cubicBezTo>
                        <a:pt x="-511" y="34599"/>
                        <a:pt x="12392" y="9476"/>
                        <a:pt x="31353" y="8334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pic>
        <p:nvPicPr>
          <p:cNvPr id="56" name="Picture 55" descr="Logo&#10;&#10;Description automatically generated">
            <a:extLst>
              <a:ext uri="{FF2B5EF4-FFF2-40B4-BE49-F238E27FC236}">
                <a16:creationId xmlns:a16="http://schemas.microsoft.com/office/drawing/2014/main" id="{05CF2313-C899-4183-BEAF-A71DDA486CD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677" y="2469241"/>
            <a:ext cx="4495763" cy="223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66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4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7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C02F5137-4664-44C9-A680-974D8B4057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3077"/>
          <a:stretch/>
        </p:blipFill>
        <p:spPr>
          <a:xfrm>
            <a:off x="-279396" y="457200"/>
            <a:ext cx="3479796" cy="929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EF8B7D-DB74-40EF-95E7-7D7D17B09763}"/>
              </a:ext>
            </a:extLst>
          </p:cNvPr>
          <p:cNvSpPr txBox="1"/>
          <p:nvPr/>
        </p:nvSpPr>
        <p:spPr>
          <a:xfrm>
            <a:off x="77975" y="645021"/>
            <a:ext cx="252633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 HỌC</a:t>
            </a:r>
          </a:p>
        </p:txBody>
      </p:sp>
      <p:grpSp>
        <p:nvGrpSpPr>
          <p:cNvPr id="11" name="Graphic 7">
            <a:extLst>
              <a:ext uri="{FF2B5EF4-FFF2-40B4-BE49-F238E27FC236}">
                <a16:creationId xmlns:a16="http://schemas.microsoft.com/office/drawing/2014/main" id="{730CB9F4-39CD-4D4A-A356-2E04C54C99E1}"/>
              </a:ext>
            </a:extLst>
          </p:cNvPr>
          <p:cNvGrpSpPr/>
          <p:nvPr/>
        </p:nvGrpSpPr>
        <p:grpSpPr>
          <a:xfrm>
            <a:off x="3784596" y="645021"/>
            <a:ext cx="5164760" cy="2175994"/>
            <a:chOff x="609584" y="2133703"/>
            <a:chExt cx="7161963" cy="360893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6C251CC-DC72-4841-B0EB-B8C3D864A187}"/>
                </a:ext>
              </a:extLst>
            </p:cNvPr>
            <p:cNvSpPr/>
            <p:nvPr/>
          </p:nvSpPr>
          <p:spPr>
            <a:xfrm>
              <a:off x="1098019" y="2344049"/>
              <a:ext cx="6404664" cy="3087469"/>
            </a:xfrm>
            <a:custGeom>
              <a:avLst/>
              <a:gdLst>
                <a:gd name="connsiteX0" fmla="*/ 3760 w 6404664"/>
                <a:gd name="connsiteY0" fmla="*/ 1205168 h 3087469"/>
                <a:gd name="connsiteX1" fmla="*/ 680539 w 6404664"/>
                <a:gd name="connsiteY1" fmla="*/ 215111 h 3087469"/>
                <a:gd name="connsiteX2" fmla="*/ 3069280 w 6404664"/>
                <a:gd name="connsiteY2" fmla="*/ 45725 h 3087469"/>
                <a:gd name="connsiteX3" fmla="*/ 6131114 w 6404664"/>
                <a:gd name="connsiteY3" fmla="*/ 210924 h 3087469"/>
                <a:gd name="connsiteX4" fmla="*/ 6345734 w 6404664"/>
                <a:gd name="connsiteY4" fmla="*/ 2288482 h 3087469"/>
                <a:gd name="connsiteX5" fmla="*/ 5621818 w 6404664"/>
                <a:gd name="connsiteY5" fmla="*/ 3041778 h 3087469"/>
                <a:gd name="connsiteX6" fmla="*/ 2267942 w 6404664"/>
                <a:gd name="connsiteY6" fmla="*/ 3047868 h 3087469"/>
                <a:gd name="connsiteX7" fmla="*/ 3760 w 6404664"/>
                <a:gd name="connsiteY7" fmla="*/ 1205168 h 3087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04664" h="3087469">
                  <a:moveTo>
                    <a:pt x="3760" y="1205168"/>
                  </a:moveTo>
                  <a:cubicBezTo>
                    <a:pt x="36677" y="315602"/>
                    <a:pt x="408774" y="249750"/>
                    <a:pt x="680539" y="215111"/>
                  </a:cubicBezTo>
                  <a:cubicBezTo>
                    <a:pt x="1686754" y="86834"/>
                    <a:pt x="1841334" y="90260"/>
                    <a:pt x="3069280" y="45725"/>
                  </a:cubicBezTo>
                  <a:cubicBezTo>
                    <a:pt x="3748956" y="20983"/>
                    <a:pt x="5647362" y="-105391"/>
                    <a:pt x="6131114" y="210924"/>
                  </a:cubicBezTo>
                  <a:cubicBezTo>
                    <a:pt x="6495311" y="449208"/>
                    <a:pt x="6413939" y="1346006"/>
                    <a:pt x="6345734" y="2288482"/>
                  </a:cubicBezTo>
                  <a:cubicBezTo>
                    <a:pt x="6315187" y="2710617"/>
                    <a:pt x="5991281" y="3037971"/>
                    <a:pt x="5621818" y="3041778"/>
                  </a:cubicBezTo>
                  <a:cubicBezTo>
                    <a:pt x="4393608" y="3054720"/>
                    <a:pt x="3429527" y="3067662"/>
                    <a:pt x="2267942" y="3047868"/>
                  </a:cubicBezTo>
                  <a:cubicBezTo>
                    <a:pt x="1356265" y="3031881"/>
                    <a:pt x="-83142" y="3557932"/>
                    <a:pt x="3760" y="1205168"/>
                  </a:cubicBezTo>
                </a:path>
              </a:pathLst>
            </a:custGeom>
            <a:solidFill>
              <a:srgbClr val="EF8476">
                <a:alpha val="50000"/>
              </a:srgbClr>
            </a:solidFill>
            <a:ln w="263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13" name="Graphic 7">
              <a:extLst>
                <a:ext uri="{FF2B5EF4-FFF2-40B4-BE49-F238E27FC236}">
                  <a16:creationId xmlns:a16="http://schemas.microsoft.com/office/drawing/2014/main" id="{C53D8D68-3942-4E5B-9C82-35188DC9A215}"/>
                </a:ext>
              </a:extLst>
            </p:cNvPr>
            <p:cNvGrpSpPr/>
            <p:nvPr/>
          </p:nvGrpSpPr>
          <p:grpSpPr>
            <a:xfrm>
              <a:off x="609584" y="2133703"/>
              <a:ext cx="7161963" cy="3608930"/>
              <a:chOff x="609584" y="2133703"/>
              <a:chExt cx="7161963" cy="3608930"/>
            </a:xfrm>
            <a:solidFill>
              <a:srgbClr val="000000"/>
            </a:solidFill>
          </p:grpSpPr>
          <p:grpSp>
            <p:nvGrpSpPr>
              <p:cNvPr id="14" name="Graphic 7">
                <a:extLst>
                  <a:ext uri="{FF2B5EF4-FFF2-40B4-BE49-F238E27FC236}">
                    <a16:creationId xmlns:a16="http://schemas.microsoft.com/office/drawing/2014/main" id="{07EC5EDF-EFAE-49B7-B75D-60188FF66CCE}"/>
                  </a:ext>
                </a:extLst>
              </p:cNvPr>
              <p:cNvGrpSpPr/>
              <p:nvPr/>
            </p:nvGrpSpPr>
            <p:grpSpPr>
              <a:xfrm>
                <a:off x="776118" y="2133703"/>
                <a:ext cx="6995430" cy="3608930"/>
                <a:chOff x="776118" y="2133703"/>
                <a:chExt cx="6995430" cy="3608930"/>
              </a:xfrm>
              <a:solidFill>
                <a:srgbClr val="000000"/>
              </a:solidFill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83548B9D-48EA-41E0-8B55-9D5BA691ACAF}"/>
                    </a:ext>
                  </a:extLst>
                </p:cNvPr>
                <p:cNvSpPr/>
                <p:nvPr/>
              </p:nvSpPr>
              <p:spPr>
                <a:xfrm>
                  <a:off x="1977905" y="2133703"/>
                  <a:ext cx="5793643" cy="2422745"/>
                </a:xfrm>
                <a:custGeom>
                  <a:avLst/>
                  <a:gdLst>
                    <a:gd name="connsiteX0" fmla="*/ 21858 w 5793643"/>
                    <a:gd name="connsiteY0" fmla="*/ 231329 h 2422745"/>
                    <a:gd name="connsiteX1" fmla="*/ 1479435 w 5793643"/>
                    <a:gd name="connsiteY1" fmla="*/ 103051 h 2422745"/>
                    <a:gd name="connsiteX2" fmla="*/ 2812453 w 5793643"/>
                    <a:gd name="connsiteY2" fmla="*/ 17787 h 2422745"/>
                    <a:gd name="connsiteX3" fmla="*/ 4271610 w 5793643"/>
                    <a:gd name="connsiteY3" fmla="*/ 6748 h 2422745"/>
                    <a:gd name="connsiteX4" fmla="*/ 4976830 w 5793643"/>
                    <a:gd name="connsiteY4" fmla="*/ 56232 h 2422745"/>
                    <a:gd name="connsiteX5" fmla="*/ 5562231 w 5793643"/>
                    <a:gd name="connsiteY5" fmla="*/ 355038 h 2422745"/>
                    <a:gd name="connsiteX6" fmla="*/ 5773429 w 5793643"/>
                    <a:gd name="connsiteY6" fmla="*/ 1144495 h 2422745"/>
                    <a:gd name="connsiteX7" fmla="*/ 5772375 w 5793643"/>
                    <a:gd name="connsiteY7" fmla="*/ 2160816 h 2422745"/>
                    <a:gd name="connsiteX8" fmla="*/ 5747885 w 5793643"/>
                    <a:gd name="connsiteY8" fmla="*/ 2401764 h 2422745"/>
                    <a:gd name="connsiteX9" fmla="*/ 5709174 w 5793643"/>
                    <a:gd name="connsiteY9" fmla="*/ 2386157 h 2422745"/>
                    <a:gd name="connsiteX10" fmla="*/ 5743671 w 5793643"/>
                    <a:gd name="connsiteY10" fmla="*/ 1378972 h 2422745"/>
                    <a:gd name="connsiteX11" fmla="*/ 5702063 w 5793643"/>
                    <a:gd name="connsiteY11" fmla="*/ 897837 h 2422745"/>
                    <a:gd name="connsiteX12" fmla="*/ 5594885 w 5793643"/>
                    <a:gd name="connsiteY12" fmla="*/ 504251 h 2422745"/>
                    <a:gd name="connsiteX13" fmla="*/ 5038188 w 5793643"/>
                    <a:gd name="connsiteY13" fmla="*/ 137690 h 2422745"/>
                    <a:gd name="connsiteX14" fmla="*/ 4349822 w 5793643"/>
                    <a:gd name="connsiteY14" fmla="*/ 79071 h 2422745"/>
                    <a:gd name="connsiteX15" fmla="*/ 2920685 w 5793643"/>
                    <a:gd name="connsiteY15" fmla="*/ 87064 h 2422745"/>
                    <a:gd name="connsiteX16" fmla="*/ 1623744 w 5793643"/>
                    <a:gd name="connsiteY16" fmla="*/ 163574 h 2422745"/>
                    <a:gd name="connsiteX17" fmla="*/ 202244 w 5793643"/>
                    <a:gd name="connsiteY17" fmla="*/ 281193 h 2422745"/>
                    <a:gd name="connsiteX18" fmla="*/ 21594 w 5793643"/>
                    <a:gd name="connsiteY18" fmla="*/ 296800 h 2422745"/>
                    <a:gd name="connsiteX19" fmla="*/ 21858 w 5793643"/>
                    <a:gd name="connsiteY19" fmla="*/ 231329 h 2422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793643" h="2422745">
                      <a:moveTo>
                        <a:pt x="21858" y="231329"/>
                      </a:moveTo>
                      <a:cubicBezTo>
                        <a:pt x="507453" y="181845"/>
                        <a:pt x="993312" y="140735"/>
                        <a:pt x="1479435" y="103051"/>
                      </a:cubicBezTo>
                      <a:cubicBezTo>
                        <a:pt x="1967400" y="65368"/>
                        <a:pt x="2323961" y="35677"/>
                        <a:pt x="2812453" y="17787"/>
                      </a:cubicBezTo>
                      <a:cubicBezTo>
                        <a:pt x="3298839" y="-103"/>
                        <a:pt x="3785224" y="-5813"/>
                        <a:pt x="4271610" y="6748"/>
                      </a:cubicBezTo>
                      <a:cubicBezTo>
                        <a:pt x="4506508" y="12839"/>
                        <a:pt x="4743512" y="12839"/>
                        <a:pt x="4976830" y="56232"/>
                      </a:cubicBezTo>
                      <a:cubicBezTo>
                        <a:pt x="5177494" y="93535"/>
                        <a:pt x="5404755" y="157103"/>
                        <a:pt x="5562231" y="355038"/>
                      </a:cubicBezTo>
                      <a:cubicBezTo>
                        <a:pt x="5718127" y="550689"/>
                        <a:pt x="5750781" y="863960"/>
                        <a:pt x="5773429" y="1144495"/>
                      </a:cubicBezTo>
                      <a:cubicBezTo>
                        <a:pt x="5800815" y="1481746"/>
                        <a:pt x="5800289" y="1823565"/>
                        <a:pt x="5772375" y="2160816"/>
                      </a:cubicBezTo>
                      <a:cubicBezTo>
                        <a:pt x="5765528" y="2241512"/>
                        <a:pt x="5757364" y="2321828"/>
                        <a:pt x="5747885" y="2401764"/>
                      </a:cubicBezTo>
                      <a:cubicBezTo>
                        <a:pt x="5743408" y="2438686"/>
                        <a:pt x="5704960" y="2422699"/>
                        <a:pt x="5709174" y="2386157"/>
                      </a:cubicBezTo>
                      <a:cubicBezTo>
                        <a:pt x="5747357" y="2053855"/>
                        <a:pt x="5758944" y="1715081"/>
                        <a:pt x="5743671" y="1378972"/>
                      </a:cubicBezTo>
                      <a:cubicBezTo>
                        <a:pt x="5736298" y="1217959"/>
                        <a:pt x="5724184" y="1056185"/>
                        <a:pt x="5702063" y="897837"/>
                      </a:cubicBezTo>
                      <a:cubicBezTo>
                        <a:pt x="5682840" y="759283"/>
                        <a:pt x="5653609" y="619586"/>
                        <a:pt x="5594885" y="504251"/>
                      </a:cubicBezTo>
                      <a:cubicBezTo>
                        <a:pt x="5470590" y="260258"/>
                        <a:pt x="5233322" y="182987"/>
                        <a:pt x="5038188" y="137690"/>
                      </a:cubicBezTo>
                      <a:cubicBezTo>
                        <a:pt x="4811190" y="85161"/>
                        <a:pt x="4579189" y="84780"/>
                        <a:pt x="4349822" y="79071"/>
                      </a:cubicBezTo>
                      <a:cubicBezTo>
                        <a:pt x="3873443" y="67651"/>
                        <a:pt x="3397064" y="71458"/>
                        <a:pt x="2920685" y="87064"/>
                      </a:cubicBezTo>
                      <a:cubicBezTo>
                        <a:pt x="2444306" y="102290"/>
                        <a:pt x="2099596" y="129697"/>
                        <a:pt x="1623744" y="163574"/>
                      </a:cubicBezTo>
                      <a:cubicBezTo>
                        <a:pt x="1149735" y="197451"/>
                        <a:pt x="675726" y="236658"/>
                        <a:pt x="202244" y="281193"/>
                      </a:cubicBezTo>
                      <a:cubicBezTo>
                        <a:pt x="141940" y="286903"/>
                        <a:pt x="81899" y="291851"/>
                        <a:pt x="21594" y="296800"/>
                      </a:cubicBezTo>
                      <a:cubicBezTo>
                        <a:pt x="-7373" y="299464"/>
                        <a:pt x="-7110" y="234374"/>
                        <a:pt x="21858" y="231329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204F15B7-C83E-4DA9-9F19-9381CDCBD0CD}"/>
                    </a:ext>
                  </a:extLst>
                </p:cNvPr>
                <p:cNvSpPr/>
                <p:nvPr/>
              </p:nvSpPr>
              <p:spPr>
                <a:xfrm>
                  <a:off x="776118" y="3563760"/>
                  <a:ext cx="5984075" cy="2178874"/>
                </a:xfrm>
                <a:custGeom>
                  <a:avLst/>
                  <a:gdLst>
                    <a:gd name="connsiteX0" fmla="*/ 28089 w 5984075"/>
                    <a:gd name="connsiteY0" fmla="*/ 25805 h 2178874"/>
                    <a:gd name="connsiteX1" fmla="*/ 358052 w 5984075"/>
                    <a:gd name="connsiteY1" fmla="*/ 1535061 h 2178874"/>
                    <a:gd name="connsiteX2" fmla="*/ 1045365 w 5984075"/>
                    <a:gd name="connsiteY2" fmla="*/ 2067583 h 2178874"/>
                    <a:gd name="connsiteX3" fmla="*/ 1463809 w 5984075"/>
                    <a:gd name="connsiteY3" fmla="*/ 2080144 h 2178874"/>
                    <a:gd name="connsiteX4" fmla="*/ 1892524 w 5984075"/>
                    <a:gd name="connsiteY4" fmla="*/ 2070247 h 2178874"/>
                    <a:gd name="connsiteX5" fmla="*/ 2740736 w 5984075"/>
                    <a:gd name="connsiteY5" fmla="*/ 2052737 h 2178874"/>
                    <a:gd name="connsiteX6" fmla="*/ 5967683 w 5984075"/>
                    <a:gd name="connsiteY6" fmla="*/ 1975847 h 2178874"/>
                    <a:gd name="connsiteX7" fmla="*/ 5967683 w 5984075"/>
                    <a:gd name="connsiteY7" fmla="*/ 2058447 h 2178874"/>
                    <a:gd name="connsiteX8" fmla="*/ 1958621 w 5984075"/>
                    <a:gd name="connsiteY8" fmla="*/ 2166170 h 2178874"/>
                    <a:gd name="connsiteX9" fmla="*/ 1525167 w 5984075"/>
                    <a:gd name="connsiteY9" fmla="*/ 2174924 h 2178874"/>
                    <a:gd name="connsiteX10" fmla="*/ 1091185 w 5984075"/>
                    <a:gd name="connsiteY10" fmla="*/ 2167692 h 2178874"/>
                    <a:gd name="connsiteX11" fmla="*/ 383332 w 5984075"/>
                    <a:gd name="connsiteY11" fmla="*/ 1683132 h 2178874"/>
                    <a:gd name="connsiteX12" fmla="*/ 121311 w 5984075"/>
                    <a:gd name="connsiteY12" fmla="*/ 987313 h 2178874"/>
                    <a:gd name="connsiteX13" fmla="*/ 175 w 5984075"/>
                    <a:gd name="connsiteY13" fmla="*/ 44837 h 2178874"/>
                    <a:gd name="connsiteX14" fmla="*/ 28089 w 5984075"/>
                    <a:gd name="connsiteY14" fmla="*/ 25805 h 2178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984075" h="2178874">
                      <a:moveTo>
                        <a:pt x="28089" y="25805"/>
                      </a:moveTo>
                      <a:cubicBezTo>
                        <a:pt x="62586" y="609714"/>
                        <a:pt x="160548" y="1171926"/>
                        <a:pt x="358052" y="1535061"/>
                      </a:cubicBezTo>
                      <a:cubicBezTo>
                        <a:pt x="555555" y="1898576"/>
                        <a:pt x="803093" y="2029137"/>
                        <a:pt x="1045365" y="2067583"/>
                      </a:cubicBezTo>
                      <a:cubicBezTo>
                        <a:pt x="1184671" y="2089660"/>
                        <a:pt x="1324240" y="2083570"/>
                        <a:pt x="1463809" y="2080144"/>
                      </a:cubicBezTo>
                      <a:cubicBezTo>
                        <a:pt x="1606802" y="2076718"/>
                        <a:pt x="1749794" y="2073292"/>
                        <a:pt x="1892524" y="2070247"/>
                      </a:cubicBezTo>
                      <a:cubicBezTo>
                        <a:pt x="2175349" y="2063776"/>
                        <a:pt x="2457911" y="2058447"/>
                        <a:pt x="2740736" y="2052737"/>
                      </a:cubicBezTo>
                      <a:cubicBezTo>
                        <a:pt x="3061219" y="2046267"/>
                        <a:pt x="5647201" y="1975847"/>
                        <a:pt x="5967683" y="1975847"/>
                      </a:cubicBezTo>
                      <a:cubicBezTo>
                        <a:pt x="5989540" y="1975847"/>
                        <a:pt x="5989540" y="2057305"/>
                        <a:pt x="5967683" y="2058447"/>
                      </a:cubicBezTo>
                      <a:cubicBezTo>
                        <a:pt x="5386759" y="2083950"/>
                        <a:pt x="2539546" y="2153989"/>
                        <a:pt x="1958621" y="2166170"/>
                      </a:cubicBezTo>
                      <a:cubicBezTo>
                        <a:pt x="1814049" y="2169215"/>
                        <a:pt x="1669740" y="2172260"/>
                        <a:pt x="1525167" y="2174924"/>
                      </a:cubicBezTo>
                      <a:cubicBezTo>
                        <a:pt x="1380594" y="2177589"/>
                        <a:pt x="1235758" y="2185202"/>
                        <a:pt x="1091185" y="2167692"/>
                      </a:cubicBezTo>
                      <a:cubicBezTo>
                        <a:pt x="845227" y="2137621"/>
                        <a:pt x="591633" y="2022286"/>
                        <a:pt x="383332" y="1683132"/>
                      </a:cubicBezTo>
                      <a:cubicBezTo>
                        <a:pt x="274047" y="1505371"/>
                        <a:pt x="184248" y="1268990"/>
                        <a:pt x="121311" y="987313"/>
                      </a:cubicBezTo>
                      <a:cubicBezTo>
                        <a:pt x="56266" y="696120"/>
                        <a:pt x="18872" y="372192"/>
                        <a:pt x="175" y="44837"/>
                      </a:cubicBezTo>
                      <a:cubicBezTo>
                        <a:pt x="-2458" y="-79"/>
                        <a:pt x="25455" y="-19491"/>
                        <a:pt x="28089" y="25805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" name="Graphic 7">
                <a:extLst>
                  <a:ext uri="{FF2B5EF4-FFF2-40B4-BE49-F238E27FC236}">
                    <a16:creationId xmlns:a16="http://schemas.microsoft.com/office/drawing/2014/main" id="{42BB8AA4-672D-4AAA-98E7-1B165A02F015}"/>
                  </a:ext>
                </a:extLst>
              </p:cNvPr>
              <p:cNvGrpSpPr/>
              <p:nvPr/>
            </p:nvGrpSpPr>
            <p:grpSpPr>
              <a:xfrm>
                <a:off x="1174197" y="2197548"/>
                <a:ext cx="6469430" cy="3477568"/>
                <a:chOff x="1174197" y="2197548"/>
                <a:chExt cx="6469430" cy="3477568"/>
              </a:xfrm>
              <a:solidFill>
                <a:srgbClr val="000000"/>
              </a:solidFill>
            </p:grpSpPr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7525D947-23FD-4830-89DB-C949F634073F}"/>
                    </a:ext>
                  </a:extLst>
                </p:cNvPr>
                <p:cNvSpPr/>
                <p:nvPr/>
              </p:nvSpPr>
              <p:spPr>
                <a:xfrm>
                  <a:off x="1174197" y="2197548"/>
                  <a:ext cx="625691" cy="703431"/>
                </a:xfrm>
                <a:custGeom>
                  <a:avLst/>
                  <a:gdLst>
                    <a:gd name="connsiteX0" fmla="*/ 521673 w 625691"/>
                    <a:gd name="connsiteY0" fmla="*/ 361993 h 703431"/>
                    <a:gd name="connsiteX1" fmla="*/ 593564 w 625691"/>
                    <a:gd name="connsiteY1" fmla="*/ 703431 h 703431"/>
                    <a:gd name="connsiteX2" fmla="*/ 481909 w 625691"/>
                    <a:gd name="connsiteY2" fmla="*/ 703431 h 703431"/>
                    <a:gd name="connsiteX3" fmla="*/ 362617 w 625691"/>
                    <a:gd name="connsiteY3" fmla="*/ 324309 h 703431"/>
                    <a:gd name="connsiteX4" fmla="*/ 362617 w 625691"/>
                    <a:gd name="connsiteY4" fmla="*/ 0 h 703431"/>
                    <a:gd name="connsiteX5" fmla="*/ 625692 w 625691"/>
                    <a:gd name="connsiteY5" fmla="*/ 0 h 703431"/>
                    <a:gd name="connsiteX6" fmla="*/ 625692 w 625691"/>
                    <a:gd name="connsiteY6" fmla="*/ 361993 h 703431"/>
                    <a:gd name="connsiteX7" fmla="*/ 521673 w 625691"/>
                    <a:gd name="connsiteY7" fmla="*/ 361993 h 703431"/>
                    <a:gd name="connsiteX8" fmla="*/ 159056 w 625691"/>
                    <a:gd name="connsiteY8" fmla="*/ 361993 h 703431"/>
                    <a:gd name="connsiteX9" fmla="*/ 230948 w 625691"/>
                    <a:gd name="connsiteY9" fmla="*/ 703431 h 703431"/>
                    <a:gd name="connsiteX10" fmla="*/ 119292 w 625691"/>
                    <a:gd name="connsiteY10" fmla="*/ 703431 h 703431"/>
                    <a:gd name="connsiteX11" fmla="*/ 0 w 625691"/>
                    <a:gd name="connsiteY11" fmla="*/ 324309 h 703431"/>
                    <a:gd name="connsiteX12" fmla="*/ 0 w 625691"/>
                    <a:gd name="connsiteY12" fmla="*/ 0 h 703431"/>
                    <a:gd name="connsiteX13" fmla="*/ 263338 w 625691"/>
                    <a:gd name="connsiteY13" fmla="*/ 0 h 703431"/>
                    <a:gd name="connsiteX14" fmla="*/ 263338 w 625691"/>
                    <a:gd name="connsiteY14" fmla="*/ 361993 h 703431"/>
                    <a:gd name="connsiteX15" fmla="*/ 159056 w 625691"/>
                    <a:gd name="connsiteY15" fmla="*/ 361993 h 703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25691" h="703431">
                      <a:moveTo>
                        <a:pt x="521673" y="361993"/>
                      </a:moveTo>
                      <a:lnTo>
                        <a:pt x="593564" y="703431"/>
                      </a:lnTo>
                      <a:lnTo>
                        <a:pt x="481909" y="703431"/>
                      </a:lnTo>
                      <a:lnTo>
                        <a:pt x="362617" y="324309"/>
                      </a:lnTo>
                      <a:lnTo>
                        <a:pt x="362617" y="0"/>
                      </a:lnTo>
                      <a:lnTo>
                        <a:pt x="625692" y="0"/>
                      </a:lnTo>
                      <a:lnTo>
                        <a:pt x="625692" y="361993"/>
                      </a:lnTo>
                      <a:lnTo>
                        <a:pt x="521673" y="361993"/>
                      </a:lnTo>
                      <a:close/>
                      <a:moveTo>
                        <a:pt x="159056" y="361993"/>
                      </a:moveTo>
                      <a:lnTo>
                        <a:pt x="230948" y="703431"/>
                      </a:lnTo>
                      <a:lnTo>
                        <a:pt x="119292" y="703431"/>
                      </a:lnTo>
                      <a:lnTo>
                        <a:pt x="0" y="324309"/>
                      </a:lnTo>
                      <a:lnTo>
                        <a:pt x="0" y="0"/>
                      </a:lnTo>
                      <a:lnTo>
                        <a:pt x="263338" y="0"/>
                      </a:lnTo>
                      <a:lnTo>
                        <a:pt x="263338" y="361993"/>
                      </a:lnTo>
                      <a:lnTo>
                        <a:pt x="159056" y="3619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BC3BB54E-4D83-427C-9850-B9F084970C47}"/>
                    </a:ext>
                  </a:extLst>
                </p:cNvPr>
                <p:cNvSpPr/>
                <p:nvPr/>
              </p:nvSpPr>
              <p:spPr>
                <a:xfrm>
                  <a:off x="7017936" y="4971685"/>
                  <a:ext cx="625691" cy="703431"/>
                </a:xfrm>
                <a:custGeom>
                  <a:avLst/>
                  <a:gdLst>
                    <a:gd name="connsiteX0" fmla="*/ 104019 w 625691"/>
                    <a:gd name="connsiteY0" fmla="*/ 341438 h 703431"/>
                    <a:gd name="connsiteX1" fmla="*/ 32127 w 625691"/>
                    <a:gd name="connsiteY1" fmla="*/ 0 h 703431"/>
                    <a:gd name="connsiteX2" fmla="*/ 143782 w 625691"/>
                    <a:gd name="connsiteY2" fmla="*/ 0 h 703431"/>
                    <a:gd name="connsiteX3" fmla="*/ 263075 w 625691"/>
                    <a:gd name="connsiteY3" fmla="*/ 379122 h 703431"/>
                    <a:gd name="connsiteX4" fmla="*/ 263075 w 625691"/>
                    <a:gd name="connsiteY4" fmla="*/ 703431 h 703431"/>
                    <a:gd name="connsiteX5" fmla="*/ 0 w 625691"/>
                    <a:gd name="connsiteY5" fmla="*/ 703431 h 703431"/>
                    <a:gd name="connsiteX6" fmla="*/ 0 w 625691"/>
                    <a:gd name="connsiteY6" fmla="*/ 341438 h 703431"/>
                    <a:gd name="connsiteX7" fmla="*/ 104019 w 625691"/>
                    <a:gd name="connsiteY7" fmla="*/ 341438 h 703431"/>
                    <a:gd name="connsiteX8" fmla="*/ 466635 w 625691"/>
                    <a:gd name="connsiteY8" fmla="*/ 341438 h 703431"/>
                    <a:gd name="connsiteX9" fmla="*/ 394744 w 625691"/>
                    <a:gd name="connsiteY9" fmla="*/ 0 h 703431"/>
                    <a:gd name="connsiteX10" fmla="*/ 506399 w 625691"/>
                    <a:gd name="connsiteY10" fmla="*/ 0 h 703431"/>
                    <a:gd name="connsiteX11" fmla="*/ 625691 w 625691"/>
                    <a:gd name="connsiteY11" fmla="*/ 379122 h 703431"/>
                    <a:gd name="connsiteX12" fmla="*/ 625691 w 625691"/>
                    <a:gd name="connsiteY12" fmla="*/ 703431 h 703431"/>
                    <a:gd name="connsiteX13" fmla="*/ 362616 w 625691"/>
                    <a:gd name="connsiteY13" fmla="*/ 703431 h 703431"/>
                    <a:gd name="connsiteX14" fmla="*/ 362616 w 625691"/>
                    <a:gd name="connsiteY14" fmla="*/ 341438 h 703431"/>
                    <a:gd name="connsiteX15" fmla="*/ 466635 w 625691"/>
                    <a:gd name="connsiteY15" fmla="*/ 341438 h 703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25691" h="703431">
                      <a:moveTo>
                        <a:pt x="104019" y="341438"/>
                      </a:moveTo>
                      <a:lnTo>
                        <a:pt x="32127" y="0"/>
                      </a:lnTo>
                      <a:lnTo>
                        <a:pt x="143782" y="0"/>
                      </a:lnTo>
                      <a:lnTo>
                        <a:pt x="263075" y="379122"/>
                      </a:lnTo>
                      <a:lnTo>
                        <a:pt x="263075" y="703431"/>
                      </a:lnTo>
                      <a:lnTo>
                        <a:pt x="0" y="703431"/>
                      </a:lnTo>
                      <a:lnTo>
                        <a:pt x="0" y="341438"/>
                      </a:lnTo>
                      <a:lnTo>
                        <a:pt x="104019" y="341438"/>
                      </a:lnTo>
                      <a:close/>
                      <a:moveTo>
                        <a:pt x="466635" y="341438"/>
                      </a:moveTo>
                      <a:lnTo>
                        <a:pt x="394744" y="0"/>
                      </a:lnTo>
                      <a:lnTo>
                        <a:pt x="506399" y="0"/>
                      </a:lnTo>
                      <a:lnTo>
                        <a:pt x="625691" y="379122"/>
                      </a:lnTo>
                      <a:lnTo>
                        <a:pt x="625691" y="703431"/>
                      </a:lnTo>
                      <a:lnTo>
                        <a:pt x="362616" y="703431"/>
                      </a:lnTo>
                      <a:lnTo>
                        <a:pt x="362616" y="341438"/>
                      </a:lnTo>
                      <a:lnTo>
                        <a:pt x="466635" y="3414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" name="Graphic 7">
                <a:extLst>
                  <a:ext uri="{FF2B5EF4-FFF2-40B4-BE49-F238E27FC236}">
                    <a16:creationId xmlns:a16="http://schemas.microsoft.com/office/drawing/2014/main" id="{CD2A675D-ABE1-4995-BC1A-60AD956D678B}"/>
                  </a:ext>
                </a:extLst>
              </p:cNvPr>
              <p:cNvGrpSpPr/>
              <p:nvPr/>
            </p:nvGrpSpPr>
            <p:grpSpPr>
              <a:xfrm>
                <a:off x="609584" y="2392211"/>
                <a:ext cx="440366" cy="1012027"/>
                <a:chOff x="609584" y="2392211"/>
                <a:chExt cx="440366" cy="1012027"/>
              </a:xfrm>
              <a:solidFill>
                <a:srgbClr val="000000"/>
              </a:solidFill>
            </p:grpSpPr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27EFBE94-36E7-49D3-B49B-34C519653277}"/>
                    </a:ext>
                  </a:extLst>
                </p:cNvPr>
                <p:cNvSpPr/>
                <p:nvPr/>
              </p:nvSpPr>
              <p:spPr>
                <a:xfrm>
                  <a:off x="708713" y="2392211"/>
                  <a:ext cx="341237" cy="312398"/>
                </a:xfrm>
                <a:custGeom>
                  <a:avLst/>
                  <a:gdLst>
                    <a:gd name="connsiteX0" fmla="*/ 3589 w 341237"/>
                    <a:gd name="connsiteY0" fmla="*/ 27252 h 312398"/>
                    <a:gd name="connsiteX1" fmla="*/ 48883 w 341237"/>
                    <a:gd name="connsiteY1" fmla="*/ 5555 h 312398"/>
                    <a:gd name="connsiteX2" fmla="*/ 190032 w 341237"/>
                    <a:gd name="connsiteY2" fmla="*/ 122794 h 312398"/>
                    <a:gd name="connsiteX3" fmla="*/ 331972 w 341237"/>
                    <a:gd name="connsiteY3" fmla="*/ 242697 h 312398"/>
                    <a:gd name="connsiteX4" fmla="*/ 336448 w 341237"/>
                    <a:gd name="connsiteY4" fmla="*/ 295226 h 312398"/>
                    <a:gd name="connsiteX5" fmla="*/ 300898 w 341237"/>
                    <a:gd name="connsiteY5" fmla="*/ 308929 h 312398"/>
                    <a:gd name="connsiteX6" fmla="*/ 157115 w 341237"/>
                    <a:gd name="connsiteY6" fmla="*/ 208058 h 312398"/>
                    <a:gd name="connsiteX7" fmla="*/ 18599 w 341237"/>
                    <a:gd name="connsiteY7" fmla="*/ 92723 h 312398"/>
                    <a:gd name="connsiteX8" fmla="*/ 3589 w 341237"/>
                    <a:gd name="connsiteY8" fmla="*/ 27252 h 312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1237" h="312398">
                      <a:moveTo>
                        <a:pt x="3589" y="27252"/>
                      </a:moveTo>
                      <a:cubicBezTo>
                        <a:pt x="11226" y="5175"/>
                        <a:pt x="33083" y="-8148"/>
                        <a:pt x="48883" y="5555"/>
                      </a:cubicBezTo>
                      <a:cubicBezTo>
                        <a:pt x="95494" y="45904"/>
                        <a:pt x="142631" y="85110"/>
                        <a:pt x="190032" y="122794"/>
                      </a:cubicBezTo>
                      <a:cubicBezTo>
                        <a:pt x="237960" y="161239"/>
                        <a:pt x="286941" y="197400"/>
                        <a:pt x="331972" y="242697"/>
                      </a:cubicBezTo>
                      <a:cubicBezTo>
                        <a:pt x="343295" y="254116"/>
                        <a:pt x="343558" y="280761"/>
                        <a:pt x="336448" y="295226"/>
                      </a:cubicBezTo>
                      <a:cubicBezTo>
                        <a:pt x="327758" y="313116"/>
                        <a:pt x="314591" y="315781"/>
                        <a:pt x="300898" y="308929"/>
                      </a:cubicBezTo>
                      <a:cubicBezTo>
                        <a:pt x="250600" y="283045"/>
                        <a:pt x="203726" y="245361"/>
                        <a:pt x="157115" y="208058"/>
                      </a:cubicBezTo>
                      <a:cubicBezTo>
                        <a:pt x="110504" y="170755"/>
                        <a:pt x="64157" y="132310"/>
                        <a:pt x="18599" y="92723"/>
                      </a:cubicBezTo>
                      <a:cubicBezTo>
                        <a:pt x="2799" y="79400"/>
                        <a:pt x="-5101" y="51994"/>
                        <a:pt x="3589" y="27252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21F56B4E-865F-4097-8991-32116E9B9EC7}"/>
                    </a:ext>
                  </a:extLst>
                </p:cNvPr>
                <p:cNvSpPr/>
                <p:nvPr/>
              </p:nvSpPr>
              <p:spPr>
                <a:xfrm>
                  <a:off x="664722" y="2712455"/>
                  <a:ext cx="363560" cy="229777"/>
                </a:xfrm>
                <a:custGeom>
                  <a:avLst/>
                  <a:gdLst>
                    <a:gd name="connsiteX0" fmla="*/ 40469 w 363560"/>
                    <a:gd name="connsiteY0" fmla="*/ 1627 h 229777"/>
                    <a:gd name="connsiteX1" fmla="*/ 194259 w 363560"/>
                    <a:gd name="connsiteY1" fmla="*/ 72807 h 229777"/>
                    <a:gd name="connsiteX2" fmla="*/ 348311 w 363560"/>
                    <a:gd name="connsiteY2" fmla="*/ 152743 h 229777"/>
                    <a:gd name="connsiteX3" fmla="*/ 330141 w 363560"/>
                    <a:gd name="connsiteY3" fmla="*/ 229252 h 229777"/>
                    <a:gd name="connsiteX4" fmla="*/ 178195 w 363560"/>
                    <a:gd name="connsiteY4" fmla="*/ 167207 h 229777"/>
                    <a:gd name="connsiteX5" fmla="*/ 27302 w 363560"/>
                    <a:gd name="connsiteY5" fmla="*/ 97169 h 229777"/>
                    <a:gd name="connsiteX6" fmla="*/ 705 w 363560"/>
                    <a:gd name="connsiteY6" fmla="*/ 40072 h 229777"/>
                    <a:gd name="connsiteX7" fmla="*/ 40469 w 363560"/>
                    <a:gd name="connsiteY7" fmla="*/ 1627 h 229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3560" h="229777">
                      <a:moveTo>
                        <a:pt x="40469" y="1627"/>
                      </a:moveTo>
                      <a:lnTo>
                        <a:pt x="194259" y="72807"/>
                      </a:lnTo>
                      <a:cubicBezTo>
                        <a:pt x="245873" y="96788"/>
                        <a:pt x="299857" y="116962"/>
                        <a:pt x="348311" y="152743"/>
                      </a:cubicBezTo>
                      <a:cubicBezTo>
                        <a:pt x="377279" y="174059"/>
                        <a:pt x="361478" y="236104"/>
                        <a:pt x="330141" y="229252"/>
                      </a:cubicBezTo>
                      <a:cubicBezTo>
                        <a:pt x="278263" y="218214"/>
                        <a:pt x="228229" y="190427"/>
                        <a:pt x="178195" y="167207"/>
                      </a:cubicBezTo>
                      <a:cubicBezTo>
                        <a:pt x="127897" y="143988"/>
                        <a:pt x="77600" y="120388"/>
                        <a:pt x="27302" y="97169"/>
                      </a:cubicBezTo>
                      <a:cubicBezTo>
                        <a:pt x="9922" y="89556"/>
                        <a:pt x="-3245" y="68240"/>
                        <a:pt x="705" y="40072"/>
                      </a:cubicBezTo>
                      <a:cubicBezTo>
                        <a:pt x="3865" y="16472"/>
                        <a:pt x="22825" y="-6367"/>
                        <a:pt x="40469" y="1627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449970B2-ED70-47B0-B2F1-9F9D56DBD982}"/>
                    </a:ext>
                  </a:extLst>
                </p:cNvPr>
                <p:cNvSpPr/>
                <p:nvPr/>
              </p:nvSpPr>
              <p:spPr>
                <a:xfrm>
                  <a:off x="641665" y="3034376"/>
                  <a:ext cx="301925" cy="134576"/>
                </a:xfrm>
                <a:custGeom>
                  <a:avLst/>
                  <a:gdLst>
                    <a:gd name="connsiteX0" fmla="*/ 40353 w 301925"/>
                    <a:gd name="connsiteY0" fmla="*/ 589 h 134576"/>
                    <a:gd name="connsiteX1" fmla="*/ 279991 w 301925"/>
                    <a:gd name="connsiteY1" fmla="*/ 55783 h 134576"/>
                    <a:gd name="connsiteX2" fmla="*/ 301848 w 301925"/>
                    <a:gd name="connsiteY2" fmla="*/ 97273 h 134576"/>
                    <a:gd name="connsiteX3" fmla="*/ 276567 w 301925"/>
                    <a:gd name="connsiteY3" fmla="*/ 134576 h 134576"/>
                    <a:gd name="connsiteX4" fmla="*/ 27186 w 301925"/>
                    <a:gd name="connsiteY4" fmla="*/ 96512 h 134576"/>
                    <a:gd name="connsiteX5" fmla="*/ 589 w 301925"/>
                    <a:gd name="connsiteY5" fmla="*/ 39034 h 134576"/>
                    <a:gd name="connsiteX6" fmla="*/ 40353 w 301925"/>
                    <a:gd name="connsiteY6" fmla="*/ 589 h 134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1925" h="134576">
                      <a:moveTo>
                        <a:pt x="40353" y="589"/>
                      </a:moveTo>
                      <a:cubicBezTo>
                        <a:pt x="120144" y="15815"/>
                        <a:pt x="202043" y="25712"/>
                        <a:pt x="279991" y="55783"/>
                      </a:cubicBezTo>
                      <a:cubicBezTo>
                        <a:pt x="293158" y="60731"/>
                        <a:pt x="302901" y="76718"/>
                        <a:pt x="301848" y="97273"/>
                      </a:cubicBezTo>
                      <a:cubicBezTo>
                        <a:pt x="300794" y="115544"/>
                        <a:pt x="290524" y="134576"/>
                        <a:pt x="276567" y="134576"/>
                      </a:cubicBezTo>
                      <a:cubicBezTo>
                        <a:pt x="193089" y="134196"/>
                        <a:pt x="109611" y="112118"/>
                        <a:pt x="27186" y="96512"/>
                      </a:cubicBezTo>
                      <a:cubicBezTo>
                        <a:pt x="9016" y="93086"/>
                        <a:pt x="-2835" y="63776"/>
                        <a:pt x="589" y="39034"/>
                      </a:cubicBezTo>
                      <a:cubicBezTo>
                        <a:pt x="4539" y="11628"/>
                        <a:pt x="22182" y="-3217"/>
                        <a:pt x="40353" y="589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0B2E7D89-5288-424A-BEE7-E9312FE117F3}"/>
                    </a:ext>
                  </a:extLst>
                </p:cNvPr>
                <p:cNvSpPr/>
                <p:nvPr/>
              </p:nvSpPr>
              <p:spPr>
                <a:xfrm>
                  <a:off x="609584" y="3298412"/>
                  <a:ext cx="259448" cy="105827"/>
                </a:xfrm>
                <a:custGeom>
                  <a:avLst/>
                  <a:gdLst>
                    <a:gd name="connsiteX0" fmla="*/ 31353 w 259448"/>
                    <a:gd name="connsiteY0" fmla="*/ 8334 h 105827"/>
                    <a:gd name="connsiteX1" fmla="*/ 235967 w 259448"/>
                    <a:gd name="connsiteY1" fmla="*/ 3005 h 105827"/>
                    <a:gd name="connsiteX2" fmla="*/ 259404 w 259448"/>
                    <a:gd name="connsiteY2" fmla="*/ 47541 h 105827"/>
                    <a:gd name="connsiteX3" fmla="*/ 232280 w 259448"/>
                    <a:gd name="connsiteY3" fmla="*/ 87508 h 105827"/>
                    <a:gd name="connsiteX4" fmla="*/ 134318 w 259448"/>
                    <a:gd name="connsiteY4" fmla="*/ 99308 h 105827"/>
                    <a:gd name="connsiteX5" fmla="*/ 36093 w 259448"/>
                    <a:gd name="connsiteY5" fmla="*/ 105779 h 105827"/>
                    <a:gd name="connsiteX6" fmla="*/ 16 w 259448"/>
                    <a:gd name="connsiteY6" fmla="*/ 60483 h 105827"/>
                    <a:gd name="connsiteX7" fmla="*/ 31353 w 259448"/>
                    <a:gd name="connsiteY7" fmla="*/ 8334 h 105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9448" h="105827">
                      <a:moveTo>
                        <a:pt x="31353" y="8334"/>
                      </a:moveTo>
                      <a:cubicBezTo>
                        <a:pt x="99294" y="4147"/>
                        <a:pt x="168025" y="-4608"/>
                        <a:pt x="235967" y="3005"/>
                      </a:cubicBezTo>
                      <a:cubicBezTo>
                        <a:pt x="250450" y="4528"/>
                        <a:pt x="260194" y="28508"/>
                        <a:pt x="259404" y="47541"/>
                      </a:cubicBezTo>
                      <a:cubicBezTo>
                        <a:pt x="258350" y="69999"/>
                        <a:pt x="247027" y="84083"/>
                        <a:pt x="232280" y="87508"/>
                      </a:cubicBezTo>
                      <a:cubicBezTo>
                        <a:pt x="199889" y="95502"/>
                        <a:pt x="167235" y="97025"/>
                        <a:pt x="134318" y="99308"/>
                      </a:cubicBezTo>
                      <a:cubicBezTo>
                        <a:pt x="101664" y="101592"/>
                        <a:pt x="69010" y="103876"/>
                        <a:pt x="36093" y="105779"/>
                      </a:cubicBezTo>
                      <a:cubicBezTo>
                        <a:pt x="18713" y="106921"/>
                        <a:pt x="542" y="87508"/>
                        <a:pt x="16" y="60483"/>
                      </a:cubicBezTo>
                      <a:cubicBezTo>
                        <a:pt x="-511" y="34599"/>
                        <a:pt x="12392" y="9476"/>
                        <a:pt x="31353" y="8334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E5CA2E3-7FD9-461D-8144-80508264876D}"/>
              </a:ext>
            </a:extLst>
          </p:cNvPr>
          <p:cNvSpPr txBox="1"/>
          <p:nvPr/>
        </p:nvSpPr>
        <p:spPr>
          <a:xfrm>
            <a:off x="4419231" y="1087083"/>
            <a:ext cx="3986668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29 + 5 = ?</a:t>
            </a:r>
          </a:p>
        </p:txBody>
      </p:sp>
      <p:pic>
        <p:nvPicPr>
          <p:cNvPr id="4" name="Picture 3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9374DC8B-43C1-4CB8-8EF2-0A5D4E6DA9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576" y="1386840"/>
            <a:ext cx="4104020" cy="5294033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EBA25E1B-9470-4A4A-A305-148B69B3B091}"/>
              </a:ext>
            </a:extLst>
          </p:cNvPr>
          <p:cNvGrpSpPr/>
          <p:nvPr/>
        </p:nvGrpSpPr>
        <p:grpSpPr>
          <a:xfrm>
            <a:off x="304800" y="3441930"/>
            <a:ext cx="7776839" cy="1732921"/>
            <a:chOff x="3595456" y="244265"/>
            <a:chExt cx="7776839" cy="1732921"/>
          </a:xfrm>
        </p:grpSpPr>
        <p:grpSp>
          <p:nvGrpSpPr>
            <p:cNvPr id="40" name="Graphic 7">
              <a:extLst>
                <a:ext uri="{FF2B5EF4-FFF2-40B4-BE49-F238E27FC236}">
                  <a16:creationId xmlns:a16="http://schemas.microsoft.com/office/drawing/2014/main" id="{FE3614F5-7A9A-4EE2-8645-BF8DFA0660AA}"/>
                </a:ext>
              </a:extLst>
            </p:cNvPr>
            <p:cNvGrpSpPr/>
            <p:nvPr/>
          </p:nvGrpSpPr>
          <p:grpSpPr>
            <a:xfrm>
              <a:off x="3595456" y="244265"/>
              <a:ext cx="7776839" cy="1732921"/>
              <a:chOff x="609584" y="2133703"/>
              <a:chExt cx="7161963" cy="3608930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10F8715-4AC0-442A-BA34-CE2BBDC2F32A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aphic 7">
                <a:extLst>
                  <a:ext uri="{FF2B5EF4-FFF2-40B4-BE49-F238E27FC236}">
                    <a16:creationId xmlns:a16="http://schemas.microsoft.com/office/drawing/2014/main" id="{CC488AC3-8DB4-468E-B272-2EA9175FC5F0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44" name="Graphic 7">
                  <a:extLst>
                    <a:ext uri="{FF2B5EF4-FFF2-40B4-BE49-F238E27FC236}">
                      <a16:creationId xmlns:a16="http://schemas.microsoft.com/office/drawing/2014/main" id="{BFF961C2-28CC-447E-8598-D42888D88690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53" name="Freeform: Shape 52">
                    <a:extLst>
                      <a:ext uri="{FF2B5EF4-FFF2-40B4-BE49-F238E27FC236}">
                        <a16:creationId xmlns:a16="http://schemas.microsoft.com/office/drawing/2014/main" id="{67D75EC8-EAB2-4EFD-914D-1D39EABCA389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" name="Freeform: Shape 53">
                    <a:extLst>
                      <a:ext uri="{FF2B5EF4-FFF2-40B4-BE49-F238E27FC236}">
                        <a16:creationId xmlns:a16="http://schemas.microsoft.com/office/drawing/2014/main" id="{3714156A-FCA8-46CF-BEB3-222281608179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5" name="Graphic 7">
                  <a:extLst>
                    <a:ext uri="{FF2B5EF4-FFF2-40B4-BE49-F238E27FC236}">
                      <a16:creationId xmlns:a16="http://schemas.microsoft.com/office/drawing/2014/main" id="{DF4BB6A8-FAA5-4880-A94D-42BF0A8B315B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51" name="Freeform: Shape 50">
                    <a:extLst>
                      <a:ext uri="{FF2B5EF4-FFF2-40B4-BE49-F238E27FC236}">
                        <a16:creationId xmlns:a16="http://schemas.microsoft.com/office/drawing/2014/main" id="{C21BC510-6066-4486-9AFB-579E701F906E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" name="Freeform: Shape 51">
                    <a:extLst>
                      <a:ext uri="{FF2B5EF4-FFF2-40B4-BE49-F238E27FC236}">
                        <a16:creationId xmlns:a16="http://schemas.microsoft.com/office/drawing/2014/main" id="{AE56C826-7171-44C8-A865-3BF258BB899D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6" name="Graphic 7">
                  <a:extLst>
                    <a:ext uri="{FF2B5EF4-FFF2-40B4-BE49-F238E27FC236}">
                      <a16:creationId xmlns:a16="http://schemas.microsoft.com/office/drawing/2014/main" id="{7CBE80D3-0522-423F-87D1-E7FCD306F828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47" name="Freeform: Shape 46">
                    <a:extLst>
                      <a:ext uri="{FF2B5EF4-FFF2-40B4-BE49-F238E27FC236}">
                        <a16:creationId xmlns:a16="http://schemas.microsoft.com/office/drawing/2014/main" id="{2A1245BA-F23F-4BE4-AF0C-88DE63545276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" name="Freeform: Shape 47">
                    <a:extLst>
                      <a:ext uri="{FF2B5EF4-FFF2-40B4-BE49-F238E27FC236}">
                        <a16:creationId xmlns:a16="http://schemas.microsoft.com/office/drawing/2014/main" id="{864616D3-66AA-4EDA-A9B6-DC745D0C6479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" name="Freeform: Shape 48">
                    <a:extLst>
                      <a:ext uri="{FF2B5EF4-FFF2-40B4-BE49-F238E27FC236}">
                        <a16:creationId xmlns:a16="http://schemas.microsoft.com/office/drawing/2014/main" id="{E32617DD-8EC1-4EE6-BD47-47559A33E148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" name="Freeform: Shape 49">
                    <a:extLst>
                      <a:ext uri="{FF2B5EF4-FFF2-40B4-BE49-F238E27FC236}">
                        <a16:creationId xmlns:a16="http://schemas.microsoft.com/office/drawing/2014/main" id="{9CBB62CF-B9E4-43E9-80AC-4259924A142D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F65E50F-1300-4889-9195-FE2BF26C6B05}"/>
                </a:ext>
              </a:extLst>
            </p:cNvPr>
            <p:cNvSpPr txBox="1"/>
            <p:nvPr/>
          </p:nvSpPr>
          <p:spPr>
            <a:xfrm>
              <a:off x="4325201" y="744850"/>
              <a:ext cx="6686959" cy="58477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 NHAU TÌM CÁCH NHÉ!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839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8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9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0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9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15287AB-4E3F-4EC0-B3AD-E0B6FF09AB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3077"/>
          <a:stretch/>
        </p:blipFill>
        <p:spPr>
          <a:xfrm>
            <a:off x="0" y="457200"/>
            <a:ext cx="3098796" cy="929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B270DB-49B5-4045-9408-0C422176710A}"/>
              </a:ext>
            </a:extLst>
          </p:cNvPr>
          <p:cNvSpPr txBox="1"/>
          <p:nvPr/>
        </p:nvSpPr>
        <p:spPr>
          <a:xfrm>
            <a:off x="142095" y="645021"/>
            <a:ext cx="2398093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 HỌC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C3AE2A9-9791-41D1-8014-DF30BC6909F0}"/>
              </a:ext>
            </a:extLst>
          </p:cNvPr>
          <p:cNvSpPr/>
          <p:nvPr/>
        </p:nvSpPr>
        <p:spPr>
          <a:xfrm>
            <a:off x="4815840" y="3510116"/>
            <a:ext cx="2639359" cy="780359"/>
          </a:xfrm>
          <a:prstGeom prst="roundRect">
            <a:avLst>
              <a:gd name="adj" fmla="val 37824"/>
            </a:avLst>
          </a:prstGeom>
          <a:solidFill>
            <a:srgbClr val="EF8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" name="Rectangle: Rounded Corners 207">
            <a:extLst>
              <a:ext uri="{FF2B5EF4-FFF2-40B4-BE49-F238E27FC236}">
                <a16:creationId xmlns:a16="http://schemas.microsoft.com/office/drawing/2014/main" id="{6D1F5226-52E8-42BC-9364-C4FD69E4AB67}"/>
              </a:ext>
            </a:extLst>
          </p:cNvPr>
          <p:cNvSpPr/>
          <p:nvPr/>
        </p:nvSpPr>
        <p:spPr>
          <a:xfrm>
            <a:off x="4776320" y="4856354"/>
            <a:ext cx="2639359" cy="780359"/>
          </a:xfrm>
          <a:prstGeom prst="roundRect">
            <a:avLst>
              <a:gd name="adj" fmla="val 37824"/>
            </a:avLst>
          </a:prstGeom>
          <a:solidFill>
            <a:srgbClr val="EF8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07AD2790-58E8-4708-93ED-93BF0CEB5BC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1390959">
            <a:off x="6884695" y="3327640"/>
            <a:ext cx="395036" cy="58995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FC5B5FB-BF38-4F7C-8822-9F3F07A4589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1390959">
            <a:off x="7003081" y="4617077"/>
            <a:ext cx="395036" cy="58995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02B150F4-1811-4669-A0EA-DEB48CD0D3BE}"/>
              </a:ext>
            </a:extLst>
          </p:cNvPr>
          <p:cNvGrpSpPr/>
          <p:nvPr/>
        </p:nvGrpSpPr>
        <p:grpSpPr>
          <a:xfrm>
            <a:off x="3552700" y="818068"/>
            <a:ext cx="5046771" cy="2074467"/>
            <a:chOff x="3722255" y="1490091"/>
            <a:chExt cx="5046771" cy="2074467"/>
          </a:xfrm>
        </p:grpSpPr>
        <p:grpSp>
          <p:nvGrpSpPr>
            <p:cNvPr id="59" name="Graphic 7">
              <a:extLst>
                <a:ext uri="{FF2B5EF4-FFF2-40B4-BE49-F238E27FC236}">
                  <a16:creationId xmlns:a16="http://schemas.microsoft.com/office/drawing/2014/main" id="{7CA22402-8D8E-4393-B3CA-049551532065}"/>
                </a:ext>
              </a:extLst>
            </p:cNvPr>
            <p:cNvGrpSpPr/>
            <p:nvPr/>
          </p:nvGrpSpPr>
          <p:grpSpPr>
            <a:xfrm>
              <a:off x="3722255" y="1490091"/>
              <a:ext cx="5046771" cy="2074467"/>
              <a:chOff x="609584" y="2133703"/>
              <a:chExt cx="7161963" cy="3608930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AA78EE03-3570-44AC-A259-73409DB3150C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74" name="Graphic 7">
                <a:extLst>
                  <a:ext uri="{FF2B5EF4-FFF2-40B4-BE49-F238E27FC236}">
                    <a16:creationId xmlns:a16="http://schemas.microsoft.com/office/drawing/2014/main" id="{39DBF025-C9D1-4499-BEEB-F249C2001CEC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75" name="Graphic 7">
                  <a:extLst>
                    <a:ext uri="{FF2B5EF4-FFF2-40B4-BE49-F238E27FC236}">
                      <a16:creationId xmlns:a16="http://schemas.microsoft.com/office/drawing/2014/main" id="{9ADC1639-9A3C-4169-A786-5A01B7EC05C1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84" name="Freeform: Shape 83">
                    <a:extLst>
                      <a:ext uri="{FF2B5EF4-FFF2-40B4-BE49-F238E27FC236}">
                        <a16:creationId xmlns:a16="http://schemas.microsoft.com/office/drawing/2014/main" id="{7F4D882B-A890-4CC0-A859-66D4CCA34759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74E92E13-9269-4871-AC55-0183E9B5FB67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6" name="Graphic 7">
                  <a:extLst>
                    <a:ext uri="{FF2B5EF4-FFF2-40B4-BE49-F238E27FC236}">
                      <a16:creationId xmlns:a16="http://schemas.microsoft.com/office/drawing/2014/main" id="{5D3E4DDF-A3B0-4FFA-8D92-998D67AC0551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82" name="Freeform: Shape 81">
                    <a:extLst>
                      <a:ext uri="{FF2B5EF4-FFF2-40B4-BE49-F238E27FC236}">
                        <a16:creationId xmlns:a16="http://schemas.microsoft.com/office/drawing/2014/main" id="{AE3F37B0-8EA6-4A4D-BDBE-CB4F420F8C5D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" name="Freeform: Shape 82">
                    <a:extLst>
                      <a:ext uri="{FF2B5EF4-FFF2-40B4-BE49-F238E27FC236}">
                        <a16:creationId xmlns:a16="http://schemas.microsoft.com/office/drawing/2014/main" id="{81E3853E-406C-462D-B03D-A1DAEE31029E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7" name="Graphic 7">
                  <a:extLst>
                    <a:ext uri="{FF2B5EF4-FFF2-40B4-BE49-F238E27FC236}">
                      <a16:creationId xmlns:a16="http://schemas.microsoft.com/office/drawing/2014/main" id="{BA378C2D-04AD-48CF-8C03-260CA5273146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78" name="Freeform: Shape 77">
                    <a:extLst>
                      <a:ext uri="{FF2B5EF4-FFF2-40B4-BE49-F238E27FC236}">
                        <a16:creationId xmlns:a16="http://schemas.microsoft.com/office/drawing/2014/main" id="{F1C1CDF5-E0B7-4084-8A21-A6A9689A93D4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9" name="Freeform: Shape 78">
                    <a:extLst>
                      <a:ext uri="{FF2B5EF4-FFF2-40B4-BE49-F238E27FC236}">
                        <a16:creationId xmlns:a16="http://schemas.microsoft.com/office/drawing/2014/main" id="{55708F2F-A625-4971-80BF-6C1684ED2132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0" name="Freeform: Shape 79">
                    <a:extLst>
                      <a:ext uri="{FF2B5EF4-FFF2-40B4-BE49-F238E27FC236}">
                        <a16:creationId xmlns:a16="http://schemas.microsoft.com/office/drawing/2014/main" id="{77F540B9-BB8A-4873-95A7-D8C2CE03D691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" name="Freeform: Shape 80">
                    <a:extLst>
                      <a:ext uri="{FF2B5EF4-FFF2-40B4-BE49-F238E27FC236}">
                        <a16:creationId xmlns:a16="http://schemas.microsoft.com/office/drawing/2014/main" id="{CF5175C8-C8E0-44C5-9222-605F933BE8CA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9CFA3367-CEF2-4455-9E1D-CA341A5DD3F5}"/>
                </a:ext>
              </a:extLst>
            </p:cNvPr>
            <p:cNvSpPr txBox="1"/>
            <p:nvPr/>
          </p:nvSpPr>
          <p:spPr>
            <a:xfrm>
              <a:off x="4544901" y="1787455"/>
              <a:ext cx="3475310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A696C46-4195-4028-A6E5-5AFC4F0D31E9}"/>
              </a:ext>
            </a:extLst>
          </p:cNvPr>
          <p:cNvGrpSpPr/>
          <p:nvPr/>
        </p:nvGrpSpPr>
        <p:grpSpPr>
          <a:xfrm>
            <a:off x="9000136" y="2472511"/>
            <a:ext cx="2758659" cy="3637315"/>
            <a:chOff x="5318665" y="2207611"/>
            <a:chExt cx="2758659" cy="3637315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FD560FD7-B02F-4073-8161-6E843F4C9D63}"/>
                </a:ext>
              </a:extLst>
            </p:cNvPr>
            <p:cNvGrpSpPr/>
            <p:nvPr/>
          </p:nvGrpSpPr>
          <p:grpSpPr>
            <a:xfrm>
              <a:off x="7627085" y="4258218"/>
              <a:ext cx="450239" cy="1430473"/>
              <a:chOff x="9760105" y="4216252"/>
              <a:chExt cx="450239" cy="1430473"/>
            </a:xfrm>
          </p:grpSpPr>
          <p:sp>
            <p:nvSpPr>
              <p:cNvPr id="88" name="Cube 87">
                <a:extLst>
                  <a:ext uri="{FF2B5EF4-FFF2-40B4-BE49-F238E27FC236}">
                    <a16:creationId xmlns:a16="http://schemas.microsoft.com/office/drawing/2014/main" id="{BFA6E4F4-9990-4793-9099-8F570596A3B8}"/>
                  </a:ext>
                </a:extLst>
              </p:cNvPr>
              <p:cNvSpPr/>
              <p:nvPr/>
            </p:nvSpPr>
            <p:spPr>
              <a:xfrm>
                <a:off x="9760106" y="5196487"/>
                <a:ext cx="450238" cy="450238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Cube 88">
                <a:extLst>
                  <a:ext uri="{FF2B5EF4-FFF2-40B4-BE49-F238E27FC236}">
                    <a16:creationId xmlns:a16="http://schemas.microsoft.com/office/drawing/2014/main" id="{BBF43285-5475-4046-8B48-B39A68BF35D8}"/>
                  </a:ext>
                </a:extLst>
              </p:cNvPr>
              <p:cNvSpPr/>
              <p:nvPr/>
            </p:nvSpPr>
            <p:spPr>
              <a:xfrm>
                <a:off x="9760106" y="4869742"/>
                <a:ext cx="450238" cy="450238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Cube 89">
                <a:extLst>
                  <a:ext uri="{FF2B5EF4-FFF2-40B4-BE49-F238E27FC236}">
                    <a16:creationId xmlns:a16="http://schemas.microsoft.com/office/drawing/2014/main" id="{C9F5EA50-F260-4E6A-A83D-AAB60F819DE1}"/>
                  </a:ext>
                </a:extLst>
              </p:cNvPr>
              <p:cNvSpPr/>
              <p:nvPr/>
            </p:nvSpPr>
            <p:spPr>
              <a:xfrm>
                <a:off x="9760106" y="4542997"/>
                <a:ext cx="450238" cy="450238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Cube 90">
                <a:extLst>
                  <a:ext uri="{FF2B5EF4-FFF2-40B4-BE49-F238E27FC236}">
                    <a16:creationId xmlns:a16="http://schemas.microsoft.com/office/drawing/2014/main" id="{8A374118-3583-40A7-8E6B-B16532A50047}"/>
                  </a:ext>
                </a:extLst>
              </p:cNvPr>
              <p:cNvSpPr/>
              <p:nvPr/>
            </p:nvSpPr>
            <p:spPr>
              <a:xfrm>
                <a:off x="9760105" y="4216252"/>
                <a:ext cx="450238" cy="450238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43B33CDE-0AB1-4FCD-9FE1-FF32920051B1}"/>
                </a:ext>
              </a:extLst>
            </p:cNvPr>
            <p:cNvGrpSpPr/>
            <p:nvPr/>
          </p:nvGrpSpPr>
          <p:grpSpPr>
            <a:xfrm>
              <a:off x="5318665" y="2207611"/>
              <a:ext cx="666968" cy="3637315"/>
              <a:chOff x="1728994" y="1979309"/>
              <a:chExt cx="691662" cy="3771987"/>
            </a:xfrm>
          </p:grpSpPr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C90E89FD-8B49-4DA4-9C0B-65719E612757}"/>
                  </a:ext>
                </a:extLst>
              </p:cNvPr>
              <p:cNvSpPr/>
              <p:nvPr/>
            </p:nvSpPr>
            <p:spPr>
              <a:xfrm>
                <a:off x="1728994" y="1979309"/>
                <a:ext cx="691662" cy="3771987"/>
              </a:xfrm>
              <a:prstGeom prst="roundRect">
                <a:avLst/>
              </a:prstGeom>
              <a:solidFill>
                <a:srgbClr val="FBE1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51EB4D2A-770B-4D81-85C5-D664497AC257}"/>
                  </a:ext>
                </a:extLst>
              </p:cNvPr>
              <p:cNvGrpSpPr/>
              <p:nvPr/>
            </p:nvGrpSpPr>
            <p:grpSpPr>
              <a:xfrm>
                <a:off x="1843335" y="2116217"/>
                <a:ext cx="462979" cy="3498170"/>
                <a:chOff x="914393" y="1462784"/>
                <a:chExt cx="555634" cy="4198243"/>
              </a:xfrm>
            </p:grpSpPr>
            <p:sp>
              <p:nvSpPr>
                <p:cNvPr id="95" name="Cube 94">
                  <a:extLst>
                    <a:ext uri="{FF2B5EF4-FFF2-40B4-BE49-F238E27FC236}">
                      <a16:creationId xmlns:a16="http://schemas.microsoft.com/office/drawing/2014/main" id="{0A2C7393-0F3D-4826-8B63-0040A6145B51}"/>
                    </a:ext>
                  </a:extLst>
                </p:cNvPr>
                <p:cNvSpPr/>
                <p:nvPr/>
              </p:nvSpPr>
              <p:spPr>
                <a:xfrm>
                  <a:off x="914400" y="5105400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Cube 95">
                  <a:extLst>
                    <a:ext uri="{FF2B5EF4-FFF2-40B4-BE49-F238E27FC236}">
                      <a16:creationId xmlns:a16="http://schemas.microsoft.com/office/drawing/2014/main" id="{03587B48-F63C-4D6C-9C16-E3906442DA08}"/>
                    </a:ext>
                  </a:extLst>
                </p:cNvPr>
                <p:cNvSpPr/>
                <p:nvPr/>
              </p:nvSpPr>
              <p:spPr>
                <a:xfrm>
                  <a:off x="914399" y="4702173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Cube 96">
                  <a:extLst>
                    <a:ext uri="{FF2B5EF4-FFF2-40B4-BE49-F238E27FC236}">
                      <a16:creationId xmlns:a16="http://schemas.microsoft.com/office/drawing/2014/main" id="{F3E50B17-3E96-4C4D-B59E-CE0449047BA4}"/>
                    </a:ext>
                  </a:extLst>
                </p:cNvPr>
                <p:cNvSpPr/>
                <p:nvPr/>
              </p:nvSpPr>
              <p:spPr>
                <a:xfrm>
                  <a:off x="914399" y="4298946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Cube 97">
                  <a:extLst>
                    <a:ext uri="{FF2B5EF4-FFF2-40B4-BE49-F238E27FC236}">
                      <a16:creationId xmlns:a16="http://schemas.microsoft.com/office/drawing/2014/main" id="{9D99789E-40E5-4978-8A9A-654056CE6BF3}"/>
                    </a:ext>
                  </a:extLst>
                </p:cNvPr>
                <p:cNvSpPr/>
                <p:nvPr/>
              </p:nvSpPr>
              <p:spPr>
                <a:xfrm>
                  <a:off x="914398" y="3895719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Cube 98">
                  <a:extLst>
                    <a:ext uri="{FF2B5EF4-FFF2-40B4-BE49-F238E27FC236}">
                      <a16:creationId xmlns:a16="http://schemas.microsoft.com/office/drawing/2014/main" id="{C9AA385C-B7C9-4BB7-8FAA-DA85D713F412}"/>
                    </a:ext>
                  </a:extLst>
                </p:cNvPr>
                <p:cNvSpPr/>
                <p:nvPr/>
              </p:nvSpPr>
              <p:spPr>
                <a:xfrm>
                  <a:off x="914397" y="3492492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Cube 99">
                  <a:extLst>
                    <a:ext uri="{FF2B5EF4-FFF2-40B4-BE49-F238E27FC236}">
                      <a16:creationId xmlns:a16="http://schemas.microsoft.com/office/drawing/2014/main" id="{7C8686FD-3D7C-4DA9-95C7-9CC8DCA63DC9}"/>
                    </a:ext>
                  </a:extLst>
                </p:cNvPr>
                <p:cNvSpPr/>
                <p:nvPr/>
              </p:nvSpPr>
              <p:spPr>
                <a:xfrm>
                  <a:off x="914396" y="3065638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Cube 100">
                  <a:extLst>
                    <a:ext uri="{FF2B5EF4-FFF2-40B4-BE49-F238E27FC236}">
                      <a16:creationId xmlns:a16="http://schemas.microsoft.com/office/drawing/2014/main" id="{55ED7981-F7A2-4E18-8101-06E44120E3E1}"/>
                    </a:ext>
                  </a:extLst>
                </p:cNvPr>
                <p:cNvSpPr/>
                <p:nvPr/>
              </p:nvSpPr>
              <p:spPr>
                <a:xfrm>
                  <a:off x="914396" y="2662411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Cube 101">
                  <a:extLst>
                    <a:ext uri="{FF2B5EF4-FFF2-40B4-BE49-F238E27FC236}">
                      <a16:creationId xmlns:a16="http://schemas.microsoft.com/office/drawing/2014/main" id="{B01791A6-F187-40E7-9D0B-F17955AC5B47}"/>
                    </a:ext>
                  </a:extLst>
                </p:cNvPr>
                <p:cNvSpPr/>
                <p:nvPr/>
              </p:nvSpPr>
              <p:spPr>
                <a:xfrm>
                  <a:off x="914395" y="2259184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Cube 102">
                  <a:extLst>
                    <a:ext uri="{FF2B5EF4-FFF2-40B4-BE49-F238E27FC236}">
                      <a16:creationId xmlns:a16="http://schemas.microsoft.com/office/drawing/2014/main" id="{5BA8C5CA-4903-4483-ABB3-C09FA5DDD737}"/>
                    </a:ext>
                  </a:extLst>
                </p:cNvPr>
                <p:cNvSpPr/>
                <p:nvPr/>
              </p:nvSpPr>
              <p:spPr>
                <a:xfrm>
                  <a:off x="914394" y="1866011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Cube 103">
                  <a:extLst>
                    <a:ext uri="{FF2B5EF4-FFF2-40B4-BE49-F238E27FC236}">
                      <a16:creationId xmlns:a16="http://schemas.microsoft.com/office/drawing/2014/main" id="{16C79276-9C01-4404-A92E-AAADF8342F7D}"/>
                    </a:ext>
                  </a:extLst>
                </p:cNvPr>
                <p:cNvSpPr/>
                <p:nvPr/>
              </p:nvSpPr>
              <p:spPr>
                <a:xfrm>
                  <a:off x="914393" y="1462784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3D75A733-0006-4219-BD53-F2586F4C0321}"/>
                </a:ext>
              </a:extLst>
            </p:cNvPr>
            <p:cNvGrpSpPr/>
            <p:nvPr/>
          </p:nvGrpSpPr>
          <p:grpSpPr>
            <a:xfrm>
              <a:off x="6055950" y="2207611"/>
              <a:ext cx="666968" cy="3637315"/>
              <a:chOff x="1728994" y="1979309"/>
              <a:chExt cx="691662" cy="3771987"/>
            </a:xfrm>
          </p:grpSpPr>
          <p:sp>
            <p:nvSpPr>
              <p:cNvPr id="106" name="Rectangle: Rounded Corners 105">
                <a:extLst>
                  <a:ext uri="{FF2B5EF4-FFF2-40B4-BE49-F238E27FC236}">
                    <a16:creationId xmlns:a16="http://schemas.microsoft.com/office/drawing/2014/main" id="{B7A2BBEF-F9B7-4E68-B8D2-208BCF80A9C2}"/>
                  </a:ext>
                </a:extLst>
              </p:cNvPr>
              <p:cNvSpPr/>
              <p:nvPr/>
            </p:nvSpPr>
            <p:spPr>
              <a:xfrm>
                <a:off x="1728994" y="1979309"/>
                <a:ext cx="691662" cy="3771987"/>
              </a:xfrm>
              <a:prstGeom prst="roundRect">
                <a:avLst/>
              </a:prstGeom>
              <a:solidFill>
                <a:srgbClr val="FBE1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E2782D89-D480-4E91-BA77-5B5B50305AF6}"/>
                  </a:ext>
                </a:extLst>
              </p:cNvPr>
              <p:cNvGrpSpPr/>
              <p:nvPr/>
            </p:nvGrpSpPr>
            <p:grpSpPr>
              <a:xfrm>
                <a:off x="1843335" y="2116217"/>
                <a:ext cx="462979" cy="3498170"/>
                <a:chOff x="914393" y="1462784"/>
                <a:chExt cx="555634" cy="4198243"/>
              </a:xfrm>
            </p:grpSpPr>
            <p:sp>
              <p:nvSpPr>
                <p:cNvPr id="108" name="Cube 107">
                  <a:extLst>
                    <a:ext uri="{FF2B5EF4-FFF2-40B4-BE49-F238E27FC236}">
                      <a16:creationId xmlns:a16="http://schemas.microsoft.com/office/drawing/2014/main" id="{A90F7293-6EAE-4D11-95F3-21D20A87B38D}"/>
                    </a:ext>
                  </a:extLst>
                </p:cNvPr>
                <p:cNvSpPr/>
                <p:nvPr/>
              </p:nvSpPr>
              <p:spPr>
                <a:xfrm>
                  <a:off x="914400" y="5105400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Cube 108">
                  <a:extLst>
                    <a:ext uri="{FF2B5EF4-FFF2-40B4-BE49-F238E27FC236}">
                      <a16:creationId xmlns:a16="http://schemas.microsoft.com/office/drawing/2014/main" id="{5EE170B0-65D3-48AC-B600-EBE84CAF5EE6}"/>
                    </a:ext>
                  </a:extLst>
                </p:cNvPr>
                <p:cNvSpPr/>
                <p:nvPr/>
              </p:nvSpPr>
              <p:spPr>
                <a:xfrm>
                  <a:off x="914399" y="4702173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Cube 109">
                  <a:extLst>
                    <a:ext uri="{FF2B5EF4-FFF2-40B4-BE49-F238E27FC236}">
                      <a16:creationId xmlns:a16="http://schemas.microsoft.com/office/drawing/2014/main" id="{13E9D390-E23F-45FB-B6B2-2FB03AE1BE3A}"/>
                    </a:ext>
                  </a:extLst>
                </p:cNvPr>
                <p:cNvSpPr/>
                <p:nvPr/>
              </p:nvSpPr>
              <p:spPr>
                <a:xfrm>
                  <a:off x="914399" y="4298946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Cube 110">
                  <a:extLst>
                    <a:ext uri="{FF2B5EF4-FFF2-40B4-BE49-F238E27FC236}">
                      <a16:creationId xmlns:a16="http://schemas.microsoft.com/office/drawing/2014/main" id="{661BE9FF-2F84-490F-A8DC-48F795E53A1A}"/>
                    </a:ext>
                  </a:extLst>
                </p:cNvPr>
                <p:cNvSpPr/>
                <p:nvPr/>
              </p:nvSpPr>
              <p:spPr>
                <a:xfrm>
                  <a:off x="914398" y="3895719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Cube 111">
                  <a:extLst>
                    <a:ext uri="{FF2B5EF4-FFF2-40B4-BE49-F238E27FC236}">
                      <a16:creationId xmlns:a16="http://schemas.microsoft.com/office/drawing/2014/main" id="{D0F193E6-CB25-445B-80D8-14A9439986B3}"/>
                    </a:ext>
                  </a:extLst>
                </p:cNvPr>
                <p:cNvSpPr/>
                <p:nvPr/>
              </p:nvSpPr>
              <p:spPr>
                <a:xfrm>
                  <a:off x="914397" y="3492492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Cube 112">
                  <a:extLst>
                    <a:ext uri="{FF2B5EF4-FFF2-40B4-BE49-F238E27FC236}">
                      <a16:creationId xmlns:a16="http://schemas.microsoft.com/office/drawing/2014/main" id="{7B89CD2D-DD0C-48B5-B019-DF58789DFC79}"/>
                    </a:ext>
                  </a:extLst>
                </p:cNvPr>
                <p:cNvSpPr/>
                <p:nvPr/>
              </p:nvSpPr>
              <p:spPr>
                <a:xfrm>
                  <a:off x="914396" y="3065638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Cube 113">
                  <a:extLst>
                    <a:ext uri="{FF2B5EF4-FFF2-40B4-BE49-F238E27FC236}">
                      <a16:creationId xmlns:a16="http://schemas.microsoft.com/office/drawing/2014/main" id="{6BC47406-FE5F-47A8-A34A-060ABCE496CE}"/>
                    </a:ext>
                  </a:extLst>
                </p:cNvPr>
                <p:cNvSpPr/>
                <p:nvPr/>
              </p:nvSpPr>
              <p:spPr>
                <a:xfrm>
                  <a:off x="914396" y="2662411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Cube 114">
                  <a:extLst>
                    <a:ext uri="{FF2B5EF4-FFF2-40B4-BE49-F238E27FC236}">
                      <a16:creationId xmlns:a16="http://schemas.microsoft.com/office/drawing/2014/main" id="{C69CD3B3-0C86-4338-9D83-656AC415BB02}"/>
                    </a:ext>
                  </a:extLst>
                </p:cNvPr>
                <p:cNvSpPr/>
                <p:nvPr/>
              </p:nvSpPr>
              <p:spPr>
                <a:xfrm>
                  <a:off x="914395" y="2259184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Cube 115">
                  <a:extLst>
                    <a:ext uri="{FF2B5EF4-FFF2-40B4-BE49-F238E27FC236}">
                      <a16:creationId xmlns:a16="http://schemas.microsoft.com/office/drawing/2014/main" id="{B38B3E7B-9D4D-4A53-AEAF-49D87F4F7133}"/>
                    </a:ext>
                  </a:extLst>
                </p:cNvPr>
                <p:cNvSpPr/>
                <p:nvPr/>
              </p:nvSpPr>
              <p:spPr>
                <a:xfrm>
                  <a:off x="914394" y="1866011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Cube 116">
                  <a:extLst>
                    <a:ext uri="{FF2B5EF4-FFF2-40B4-BE49-F238E27FC236}">
                      <a16:creationId xmlns:a16="http://schemas.microsoft.com/office/drawing/2014/main" id="{C79210B1-B6B4-43F1-BF96-755D6E5D791F}"/>
                    </a:ext>
                  </a:extLst>
                </p:cNvPr>
                <p:cNvSpPr/>
                <p:nvPr/>
              </p:nvSpPr>
              <p:spPr>
                <a:xfrm>
                  <a:off x="914393" y="1462784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9195DAE1-841F-42B3-A61E-F73EDF5B841E}"/>
                </a:ext>
              </a:extLst>
            </p:cNvPr>
            <p:cNvGrpSpPr/>
            <p:nvPr/>
          </p:nvGrpSpPr>
          <p:grpSpPr>
            <a:xfrm>
              <a:off x="6829550" y="2207611"/>
              <a:ext cx="666968" cy="3637315"/>
              <a:chOff x="1728994" y="1979309"/>
              <a:chExt cx="691662" cy="3771987"/>
            </a:xfrm>
          </p:grpSpPr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45CF6D55-7F78-40E8-AB02-E4F78F799276}"/>
                  </a:ext>
                </a:extLst>
              </p:cNvPr>
              <p:cNvSpPr/>
              <p:nvPr/>
            </p:nvSpPr>
            <p:spPr>
              <a:xfrm>
                <a:off x="1728994" y="1979309"/>
                <a:ext cx="691662" cy="3771987"/>
              </a:xfrm>
              <a:prstGeom prst="roundRect">
                <a:avLst/>
              </a:prstGeom>
              <a:solidFill>
                <a:srgbClr val="FBE1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1A41CF27-E135-4E91-B2E8-CFBA0370A48F}"/>
                  </a:ext>
                </a:extLst>
              </p:cNvPr>
              <p:cNvGrpSpPr/>
              <p:nvPr/>
            </p:nvGrpSpPr>
            <p:grpSpPr>
              <a:xfrm>
                <a:off x="1843335" y="2116217"/>
                <a:ext cx="462979" cy="3498170"/>
                <a:chOff x="914393" y="1462784"/>
                <a:chExt cx="555634" cy="4198243"/>
              </a:xfrm>
            </p:grpSpPr>
            <p:sp>
              <p:nvSpPr>
                <p:cNvPr id="121" name="Cube 120">
                  <a:extLst>
                    <a:ext uri="{FF2B5EF4-FFF2-40B4-BE49-F238E27FC236}">
                      <a16:creationId xmlns:a16="http://schemas.microsoft.com/office/drawing/2014/main" id="{AD077C67-3A2B-4857-9297-58630CD296FA}"/>
                    </a:ext>
                  </a:extLst>
                </p:cNvPr>
                <p:cNvSpPr/>
                <p:nvPr/>
              </p:nvSpPr>
              <p:spPr>
                <a:xfrm>
                  <a:off x="914400" y="5105400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Cube 121">
                  <a:extLst>
                    <a:ext uri="{FF2B5EF4-FFF2-40B4-BE49-F238E27FC236}">
                      <a16:creationId xmlns:a16="http://schemas.microsoft.com/office/drawing/2014/main" id="{BAEF9B20-FFED-4C99-9B82-B8013954AF29}"/>
                    </a:ext>
                  </a:extLst>
                </p:cNvPr>
                <p:cNvSpPr/>
                <p:nvPr/>
              </p:nvSpPr>
              <p:spPr>
                <a:xfrm>
                  <a:off x="914399" y="4702173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Cube 122">
                  <a:extLst>
                    <a:ext uri="{FF2B5EF4-FFF2-40B4-BE49-F238E27FC236}">
                      <a16:creationId xmlns:a16="http://schemas.microsoft.com/office/drawing/2014/main" id="{5EDB5AE7-5471-443E-A7D8-BA9822891101}"/>
                    </a:ext>
                  </a:extLst>
                </p:cNvPr>
                <p:cNvSpPr/>
                <p:nvPr/>
              </p:nvSpPr>
              <p:spPr>
                <a:xfrm>
                  <a:off x="914399" y="4298946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Cube 123">
                  <a:extLst>
                    <a:ext uri="{FF2B5EF4-FFF2-40B4-BE49-F238E27FC236}">
                      <a16:creationId xmlns:a16="http://schemas.microsoft.com/office/drawing/2014/main" id="{03B0C2C2-C024-4C22-9A9A-6C3E8D786979}"/>
                    </a:ext>
                  </a:extLst>
                </p:cNvPr>
                <p:cNvSpPr/>
                <p:nvPr/>
              </p:nvSpPr>
              <p:spPr>
                <a:xfrm>
                  <a:off x="914398" y="3895719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Cube 124">
                  <a:extLst>
                    <a:ext uri="{FF2B5EF4-FFF2-40B4-BE49-F238E27FC236}">
                      <a16:creationId xmlns:a16="http://schemas.microsoft.com/office/drawing/2014/main" id="{92F31063-B586-4267-B6E7-FCE21E4AE4FD}"/>
                    </a:ext>
                  </a:extLst>
                </p:cNvPr>
                <p:cNvSpPr/>
                <p:nvPr/>
              </p:nvSpPr>
              <p:spPr>
                <a:xfrm>
                  <a:off x="914397" y="3492492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Cube 125">
                  <a:extLst>
                    <a:ext uri="{FF2B5EF4-FFF2-40B4-BE49-F238E27FC236}">
                      <a16:creationId xmlns:a16="http://schemas.microsoft.com/office/drawing/2014/main" id="{2D5B9040-DBA9-4F0C-A05E-0F93583E2AA2}"/>
                    </a:ext>
                  </a:extLst>
                </p:cNvPr>
                <p:cNvSpPr/>
                <p:nvPr/>
              </p:nvSpPr>
              <p:spPr>
                <a:xfrm>
                  <a:off x="914396" y="3065638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Cube 126">
                  <a:extLst>
                    <a:ext uri="{FF2B5EF4-FFF2-40B4-BE49-F238E27FC236}">
                      <a16:creationId xmlns:a16="http://schemas.microsoft.com/office/drawing/2014/main" id="{0A5C378F-71D1-45E1-829B-F51A3E975AA1}"/>
                    </a:ext>
                  </a:extLst>
                </p:cNvPr>
                <p:cNvSpPr/>
                <p:nvPr/>
              </p:nvSpPr>
              <p:spPr>
                <a:xfrm>
                  <a:off x="914396" y="2662411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Cube 127">
                  <a:extLst>
                    <a:ext uri="{FF2B5EF4-FFF2-40B4-BE49-F238E27FC236}">
                      <a16:creationId xmlns:a16="http://schemas.microsoft.com/office/drawing/2014/main" id="{283E227E-0C15-4CA0-93F7-8A60DD5696A6}"/>
                    </a:ext>
                  </a:extLst>
                </p:cNvPr>
                <p:cNvSpPr/>
                <p:nvPr/>
              </p:nvSpPr>
              <p:spPr>
                <a:xfrm>
                  <a:off x="914395" y="2259184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Cube 128">
                  <a:extLst>
                    <a:ext uri="{FF2B5EF4-FFF2-40B4-BE49-F238E27FC236}">
                      <a16:creationId xmlns:a16="http://schemas.microsoft.com/office/drawing/2014/main" id="{7A3A40D2-C168-4D77-A33E-55BDD9FE1D2B}"/>
                    </a:ext>
                  </a:extLst>
                </p:cNvPr>
                <p:cNvSpPr/>
                <p:nvPr/>
              </p:nvSpPr>
              <p:spPr>
                <a:xfrm>
                  <a:off x="914394" y="1866011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Cube 129">
                  <a:extLst>
                    <a:ext uri="{FF2B5EF4-FFF2-40B4-BE49-F238E27FC236}">
                      <a16:creationId xmlns:a16="http://schemas.microsoft.com/office/drawing/2014/main" id="{D653466F-2234-466E-950E-C04C8BBBF71C}"/>
                    </a:ext>
                  </a:extLst>
                </p:cNvPr>
                <p:cNvSpPr/>
                <p:nvPr/>
              </p:nvSpPr>
              <p:spPr>
                <a:xfrm>
                  <a:off x="914393" y="1462784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868250F-5BC9-4C47-BA72-6C9D31AF02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1913" y="1397074"/>
            <a:ext cx="5731291" cy="57312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564A79-2D4F-4B9C-892F-E06198E170D1}"/>
              </a:ext>
            </a:extLst>
          </p:cNvPr>
          <p:cNvSpPr txBox="1"/>
          <p:nvPr/>
        </p:nvSpPr>
        <p:spPr>
          <a:xfrm>
            <a:off x="499558" y="2493461"/>
            <a:ext cx="261289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29 + 5 = 34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72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1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7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8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9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0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2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7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8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9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0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1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2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08" grpId="0" animBg="1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7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8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9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0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2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7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8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9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0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1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2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08" grpId="0" animBg="1"/>
          <p:bldP spid="7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15287AB-4E3F-4EC0-B3AD-E0B6FF09AB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3077"/>
          <a:stretch/>
        </p:blipFill>
        <p:spPr>
          <a:xfrm>
            <a:off x="0" y="457200"/>
            <a:ext cx="3098796" cy="929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B270DB-49B5-4045-9408-0C422176710A}"/>
              </a:ext>
            </a:extLst>
          </p:cNvPr>
          <p:cNvSpPr txBox="1"/>
          <p:nvPr/>
        </p:nvSpPr>
        <p:spPr>
          <a:xfrm>
            <a:off x="142095" y="645021"/>
            <a:ext cx="2398093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 HỌC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9072A16-5565-4297-9EDF-09BD18F425F9}"/>
              </a:ext>
            </a:extLst>
          </p:cNvPr>
          <p:cNvGrpSpPr/>
          <p:nvPr/>
        </p:nvGrpSpPr>
        <p:grpSpPr>
          <a:xfrm>
            <a:off x="6280305" y="3468047"/>
            <a:ext cx="542452" cy="2958266"/>
            <a:chOff x="1728994" y="1979309"/>
            <a:chExt cx="691662" cy="3771987"/>
          </a:xfrm>
        </p:grpSpPr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AF7F0845-EB02-42DE-9A14-CAD252DBC88F}"/>
                </a:ext>
              </a:extLst>
            </p:cNvPr>
            <p:cNvSpPr/>
            <p:nvPr/>
          </p:nvSpPr>
          <p:spPr>
            <a:xfrm>
              <a:off x="1728994" y="1979309"/>
              <a:ext cx="691662" cy="3771987"/>
            </a:xfrm>
            <a:prstGeom prst="roundRect">
              <a:avLst/>
            </a:prstGeom>
            <a:solidFill>
              <a:srgbClr val="FBE1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3A4DB58-056B-48FB-AE4A-2EBD1C7CAE19}"/>
                </a:ext>
              </a:extLst>
            </p:cNvPr>
            <p:cNvGrpSpPr/>
            <p:nvPr/>
          </p:nvGrpSpPr>
          <p:grpSpPr>
            <a:xfrm>
              <a:off x="1843335" y="2116217"/>
              <a:ext cx="462979" cy="3498170"/>
              <a:chOff x="914393" y="1462784"/>
              <a:chExt cx="555634" cy="4198243"/>
            </a:xfrm>
          </p:grpSpPr>
          <p:sp>
            <p:nvSpPr>
              <p:cNvPr id="9" name="Cube 8">
                <a:extLst>
                  <a:ext uri="{FF2B5EF4-FFF2-40B4-BE49-F238E27FC236}">
                    <a16:creationId xmlns:a16="http://schemas.microsoft.com/office/drawing/2014/main" id="{F66F37C1-C198-4ED1-9F6F-943D0996D69C}"/>
                  </a:ext>
                </a:extLst>
              </p:cNvPr>
              <p:cNvSpPr/>
              <p:nvPr/>
            </p:nvSpPr>
            <p:spPr>
              <a:xfrm>
                <a:off x="914400" y="5105400"/>
                <a:ext cx="555627" cy="555627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Cube 9">
                <a:extLst>
                  <a:ext uri="{FF2B5EF4-FFF2-40B4-BE49-F238E27FC236}">
                    <a16:creationId xmlns:a16="http://schemas.microsoft.com/office/drawing/2014/main" id="{873F05EC-E669-4207-9BDC-4AE0AFEFC418}"/>
                  </a:ext>
                </a:extLst>
              </p:cNvPr>
              <p:cNvSpPr/>
              <p:nvPr/>
            </p:nvSpPr>
            <p:spPr>
              <a:xfrm>
                <a:off x="914399" y="4702173"/>
                <a:ext cx="555627" cy="555627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Cube 10">
                <a:extLst>
                  <a:ext uri="{FF2B5EF4-FFF2-40B4-BE49-F238E27FC236}">
                    <a16:creationId xmlns:a16="http://schemas.microsoft.com/office/drawing/2014/main" id="{06738883-5062-4A15-B603-FD9714807558}"/>
                  </a:ext>
                </a:extLst>
              </p:cNvPr>
              <p:cNvSpPr/>
              <p:nvPr/>
            </p:nvSpPr>
            <p:spPr>
              <a:xfrm>
                <a:off x="914399" y="4298946"/>
                <a:ext cx="555627" cy="555627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Cube 11">
                <a:extLst>
                  <a:ext uri="{FF2B5EF4-FFF2-40B4-BE49-F238E27FC236}">
                    <a16:creationId xmlns:a16="http://schemas.microsoft.com/office/drawing/2014/main" id="{2C320904-D1FC-4CAB-A047-22829136B2B8}"/>
                  </a:ext>
                </a:extLst>
              </p:cNvPr>
              <p:cNvSpPr/>
              <p:nvPr/>
            </p:nvSpPr>
            <p:spPr>
              <a:xfrm>
                <a:off x="914398" y="3895719"/>
                <a:ext cx="555627" cy="555627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Cube 12">
                <a:extLst>
                  <a:ext uri="{FF2B5EF4-FFF2-40B4-BE49-F238E27FC236}">
                    <a16:creationId xmlns:a16="http://schemas.microsoft.com/office/drawing/2014/main" id="{84D8702A-8728-4F5D-9C73-63357380EF12}"/>
                  </a:ext>
                </a:extLst>
              </p:cNvPr>
              <p:cNvSpPr/>
              <p:nvPr/>
            </p:nvSpPr>
            <p:spPr>
              <a:xfrm>
                <a:off x="914397" y="3492492"/>
                <a:ext cx="555627" cy="555627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Cube 13">
                <a:extLst>
                  <a:ext uri="{FF2B5EF4-FFF2-40B4-BE49-F238E27FC236}">
                    <a16:creationId xmlns:a16="http://schemas.microsoft.com/office/drawing/2014/main" id="{6339BB7B-960F-424A-8FFB-A63C7ED58CDA}"/>
                  </a:ext>
                </a:extLst>
              </p:cNvPr>
              <p:cNvSpPr/>
              <p:nvPr/>
            </p:nvSpPr>
            <p:spPr>
              <a:xfrm>
                <a:off x="914396" y="3065638"/>
                <a:ext cx="555627" cy="555627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Cube 14">
                <a:extLst>
                  <a:ext uri="{FF2B5EF4-FFF2-40B4-BE49-F238E27FC236}">
                    <a16:creationId xmlns:a16="http://schemas.microsoft.com/office/drawing/2014/main" id="{E5596237-E6C4-4D64-9847-557152913153}"/>
                  </a:ext>
                </a:extLst>
              </p:cNvPr>
              <p:cNvSpPr/>
              <p:nvPr/>
            </p:nvSpPr>
            <p:spPr>
              <a:xfrm>
                <a:off x="914396" y="2662411"/>
                <a:ext cx="555627" cy="555627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Cube 15">
                <a:extLst>
                  <a:ext uri="{FF2B5EF4-FFF2-40B4-BE49-F238E27FC236}">
                    <a16:creationId xmlns:a16="http://schemas.microsoft.com/office/drawing/2014/main" id="{09762DDF-4DA8-408A-BC60-5355707FC571}"/>
                  </a:ext>
                </a:extLst>
              </p:cNvPr>
              <p:cNvSpPr/>
              <p:nvPr/>
            </p:nvSpPr>
            <p:spPr>
              <a:xfrm>
                <a:off x="914395" y="2259184"/>
                <a:ext cx="555627" cy="555627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Cube 16">
                <a:extLst>
                  <a:ext uri="{FF2B5EF4-FFF2-40B4-BE49-F238E27FC236}">
                    <a16:creationId xmlns:a16="http://schemas.microsoft.com/office/drawing/2014/main" id="{E6EB9B34-3BB4-4182-AFCD-81683ED62279}"/>
                  </a:ext>
                </a:extLst>
              </p:cNvPr>
              <p:cNvSpPr/>
              <p:nvPr/>
            </p:nvSpPr>
            <p:spPr>
              <a:xfrm>
                <a:off x="914394" y="1866011"/>
                <a:ext cx="555627" cy="555627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Cube 17">
                <a:extLst>
                  <a:ext uri="{FF2B5EF4-FFF2-40B4-BE49-F238E27FC236}">
                    <a16:creationId xmlns:a16="http://schemas.microsoft.com/office/drawing/2014/main" id="{CF8C7B4B-E008-4A3D-945C-4D492797A986}"/>
                  </a:ext>
                </a:extLst>
              </p:cNvPr>
              <p:cNvSpPr/>
              <p:nvPr/>
            </p:nvSpPr>
            <p:spPr>
              <a:xfrm>
                <a:off x="914393" y="1462784"/>
                <a:ext cx="555627" cy="555627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868AE6A-C3D4-463C-87F3-D3473EBDD8F4}"/>
              </a:ext>
            </a:extLst>
          </p:cNvPr>
          <p:cNvGrpSpPr/>
          <p:nvPr/>
        </p:nvGrpSpPr>
        <p:grpSpPr>
          <a:xfrm>
            <a:off x="3247698" y="211514"/>
            <a:ext cx="8944302" cy="3244432"/>
            <a:chOff x="3247698" y="211514"/>
            <a:chExt cx="8944302" cy="3244432"/>
          </a:xfrm>
        </p:grpSpPr>
        <p:grpSp>
          <p:nvGrpSpPr>
            <p:cNvPr id="47" name="Graphic 7">
              <a:extLst>
                <a:ext uri="{FF2B5EF4-FFF2-40B4-BE49-F238E27FC236}">
                  <a16:creationId xmlns:a16="http://schemas.microsoft.com/office/drawing/2014/main" id="{567AE122-D799-4DDD-9549-E9621C81B7EC}"/>
                </a:ext>
              </a:extLst>
            </p:cNvPr>
            <p:cNvGrpSpPr/>
            <p:nvPr/>
          </p:nvGrpSpPr>
          <p:grpSpPr>
            <a:xfrm>
              <a:off x="3247698" y="211514"/>
              <a:ext cx="8944302" cy="3244432"/>
              <a:chOff x="609584" y="2133703"/>
              <a:chExt cx="7161963" cy="3608930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8496E95F-3471-417C-9440-2D5F2E16161D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49" name="Graphic 7">
                <a:extLst>
                  <a:ext uri="{FF2B5EF4-FFF2-40B4-BE49-F238E27FC236}">
                    <a16:creationId xmlns:a16="http://schemas.microsoft.com/office/drawing/2014/main" id="{A6890E38-11F2-448C-B595-170EA65C2167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50" name="Graphic 7">
                  <a:extLst>
                    <a:ext uri="{FF2B5EF4-FFF2-40B4-BE49-F238E27FC236}">
                      <a16:creationId xmlns:a16="http://schemas.microsoft.com/office/drawing/2014/main" id="{91D23050-32BA-47A5-A245-B70AD3AAC773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61" name="Freeform: Shape 60">
                    <a:extLst>
                      <a:ext uri="{FF2B5EF4-FFF2-40B4-BE49-F238E27FC236}">
                        <a16:creationId xmlns:a16="http://schemas.microsoft.com/office/drawing/2014/main" id="{AB1D049F-5E83-48E2-8621-D5DD8A9ABBD2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FE72DE9B-8796-489A-BC15-512BD1E24DD4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1" name="Graphic 7">
                  <a:extLst>
                    <a:ext uri="{FF2B5EF4-FFF2-40B4-BE49-F238E27FC236}">
                      <a16:creationId xmlns:a16="http://schemas.microsoft.com/office/drawing/2014/main" id="{82D55FF2-EC68-4F1F-91FF-874A712E77FA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EE35466F-849B-46A6-83D1-1B6462B84DD8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BD7FA250-5AB5-4AC3-AB70-AFCAF4DB1B83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2" name="Graphic 7">
                  <a:extLst>
                    <a:ext uri="{FF2B5EF4-FFF2-40B4-BE49-F238E27FC236}">
                      <a16:creationId xmlns:a16="http://schemas.microsoft.com/office/drawing/2014/main" id="{F5A3207C-07D6-4FEF-BD4C-A56C43E0ACC7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53" name="Freeform: Shape 52">
                    <a:extLst>
                      <a:ext uri="{FF2B5EF4-FFF2-40B4-BE49-F238E27FC236}">
                        <a16:creationId xmlns:a16="http://schemas.microsoft.com/office/drawing/2014/main" id="{4BE860EE-75D9-4339-9549-31D64CF956A0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5" name="Freeform: Shape 54">
                    <a:extLst>
                      <a:ext uri="{FF2B5EF4-FFF2-40B4-BE49-F238E27FC236}">
                        <a16:creationId xmlns:a16="http://schemas.microsoft.com/office/drawing/2014/main" id="{CB5E1548-66BE-4861-ADC4-A66E96D996BE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" name="Freeform: Shape 55">
                    <a:extLst>
                      <a:ext uri="{FF2B5EF4-FFF2-40B4-BE49-F238E27FC236}">
                        <a16:creationId xmlns:a16="http://schemas.microsoft.com/office/drawing/2014/main" id="{4B7E4500-5752-4A1C-BB39-A2CDA157E467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" name="Freeform: Shape 56">
                    <a:extLst>
                      <a:ext uri="{FF2B5EF4-FFF2-40B4-BE49-F238E27FC236}">
                        <a16:creationId xmlns:a16="http://schemas.microsoft.com/office/drawing/2014/main" id="{DB401DEB-3F89-48CA-904B-B0217F4FE3DA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4D1F44F-E9EE-4224-9F0A-B6620A376123}"/>
                </a:ext>
              </a:extLst>
            </p:cNvPr>
            <p:cNvSpPr txBox="1"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3882587" y="827444"/>
              <a:ext cx="7583958" cy="203132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thẻ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chục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lập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minh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họa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CC740B9-04AA-4DBA-9E0D-8E8415F7E345}"/>
              </a:ext>
            </a:extLst>
          </p:cNvPr>
          <p:cNvGrpSpPr/>
          <p:nvPr/>
        </p:nvGrpSpPr>
        <p:grpSpPr>
          <a:xfrm>
            <a:off x="7017590" y="3468047"/>
            <a:ext cx="542452" cy="2958266"/>
            <a:chOff x="1728994" y="1979309"/>
            <a:chExt cx="691662" cy="3771987"/>
          </a:xfrm>
        </p:grpSpPr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90E62DB7-EC56-446F-841B-95DACF44A052}"/>
                </a:ext>
              </a:extLst>
            </p:cNvPr>
            <p:cNvSpPr/>
            <p:nvPr/>
          </p:nvSpPr>
          <p:spPr>
            <a:xfrm>
              <a:off x="1728994" y="1979309"/>
              <a:ext cx="691662" cy="3771987"/>
            </a:xfrm>
            <a:prstGeom prst="roundRect">
              <a:avLst/>
            </a:prstGeom>
            <a:solidFill>
              <a:srgbClr val="FBE1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75B2ECB5-BB6D-4AF1-A6DD-E7F3189852DD}"/>
                </a:ext>
              </a:extLst>
            </p:cNvPr>
            <p:cNvGrpSpPr/>
            <p:nvPr/>
          </p:nvGrpSpPr>
          <p:grpSpPr>
            <a:xfrm>
              <a:off x="1843335" y="2116217"/>
              <a:ext cx="462979" cy="3498170"/>
              <a:chOff x="914393" y="1462784"/>
              <a:chExt cx="555634" cy="4198243"/>
            </a:xfrm>
          </p:grpSpPr>
          <p:sp>
            <p:nvSpPr>
              <p:cNvPr id="95" name="Cube 94">
                <a:extLst>
                  <a:ext uri="{FF2B5EF4-FFF2-40B4-BE49-F238E27FC236}">
                    <a16:creationId xmlns:a16="http://schemas.microsoft.com/office/drawing/2014/main" id="{AA172E27-4C05-45DB-9B66-BB4A782C44E5}"/>
                  </a:ext>
                </a:extLst>
              </p:cNvPr>
              <p:cNvSpPr/>
              <p:nvPr/>
            </p:nvSpPr>
            <p:spPr>
              <a:xfrm>
                <a:off x="914400" y="5105400"/>
                <a:ext cx="555627" cy="555627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Cube 95">
                <a:extLst>
                  <a:ext uri="{FF2B5EF4-FFF2-40B4-BE49-F238E27FC236}">
                    <a16:creationId xmlns:a16="http://schemas.microsoft.com/office/drawing/2014/main" id="{D4E4955D-FDBB-44A2-84CC-092788903DC6}"/>
                  </a:ext>
                </a:extLst>
              </p:cNvPr>
              <p:cNvSpPr/>
              <p:nvPr/>
            </p:nvSpPr>
            <p:spPr>
              <a:xfrm>
                <a:off x="914399" y="4702173"/>
                <a:ext cx="555627" cy="555627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Cube 96">
                <a:extLst>
                  <a:ext uri="{FF2B5EF4-FFF2-40B4-BE49-F238E27FC236}">
                    <a16:creationId xmlns:a16="http://schemas.microsoft.com/office/drawing/2014/main" id="{631C14DA-E072-4D01-8923-8425CB962565}"/>
                  </a:ext>
                </a:extLst>
              </p:cNvPr>
              <p:cNvSpPr/>
              <p:nvPr/>
            </p:nvSpPr>
            <p:spPr>
              <a:xfrm>
                <a:off x="914399" y="4298946"/>
                <a:ext cx="555627" cy="555627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Cube 97">
                <a:extLst>
                  <a:ext uri="{FF2B5EF4-FFF2-40B4-BE49-F238E27FC236}">
                    <a16:creationId xmlns:a16="http://schemas.microsoft.com/office/drawing/2014/main" id="{3BF59A92-9B52-4BBD-A3AF-C268B2C3CBDE}"/>
                  </a:ext>
                </a:extLst>
              </p:cNvPr>
              <p:cNvSpPr/>
              <p:nvPr/>
            </p:nvSpPr>
            <p:spPr>
              <a:xfrm>
                <a:off x="914398" y="3895719"/>
                <a:ext cx="555627" cy="555627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Cube 98">
                <a:extLst>
                  <a:ext uri="{FF2B5EF4-FFF2-40B4-BE49-F238E27FC236}">
                    <a16:creationId xmlns:a16="http://schemas.microsoft.com/office/drawing/2014/main" id="{368A8FD2-4996-433F-BCD6-DE17CF3281AF}"/>
                  </a:ext>
                </a:extLst>
              </p:cNvPr>
              <p:cNvSpPr/>
              <p:nvPr/>
            </p:nvSpPr>
            <p:spPr>
              <a:xfrm>
                <a:off x="914397" y="3492492"/>
                <a:ext cx="555627" cy="555627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Cube 99">
                <a:extLst>
                  <a:ext uri="{FF2B5EF4-FFF2-40B4-BE49-F238E27FC236}">
                    <a16:creationId xmlns:a16="http://schemas.microsoft.com/office/drawing/2014/main" id="{A5D62C4F-E098-47F1-85CE-9E4A2E04526B}"/>
                  </a:ext>
                </a:extLst>
              </p:cNvPr>
              <p:cNvSpPr/>
              <p:nvPr/>
            </p:nvSpPr>
            <p:spPr>
              <a:xfrm>
                <a:off x="914396" y="3065638"/>
                <a:ext cx="555627" cy="555627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Cube 100">
                <a:extLst>
                  <a:ext uri="{FF2B5EF4-FFF2-40B4-BE49-F238E27FC236}">
                    <a16:creationId xmlns:a16="http://schemas.microsoft.com/office/drawing/2014/main" id="{C893CACC-56FA-44D8-B8A9-9DE130A782F2}"/>
                  </a:ext>
                </a:extLst>
              </p:cNvPr>
              <p:cNvSpPr/>
              <p:nvPr/>
            </p:nvSpPr>
            <p:spPr>
              <a:xfrm>
                <a:off x="914396" y="2662411"/>
                <a:ext cx="555627" cy="555627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Cube 101">
                <a:extLst>
                  <a:ext uri="{FF2B5EF4-FFF2-40B4-BE49-F238E27FC236}">
                    <a16:creationId xmlns:a16="http://schemas.microsoft.com/office/drawing/2014/main" id="{BF4F2F08-C5DC-44F5-A444-D8AB5650D1F4}"/>
                  </a:ext>
                </a:extLst>
              </p:cNvPr>
              <p:cNvSpPr/>
              <p:nvPr/>
            </p:nvSpPr>
            <p:spPr>
              <a:xfrm>
                <a:off x="914395" y="2259184"/>
                <a:ext cx="555627" cy="555627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Cube 102">
                <a:extLst>
                  <a:ext uri="{FF2B5EF4-FFF2-40B4-BE49-F238E27FC236}">
                    <a16:creationId xmlns:a16="http://schemas.microsoft.com/office/drawing/2014/main" id="{00954D50-E629-48D3-9145-6B8F3CC2FC49}"/>
                  </a:ext>
                </a:extLst>
              </p:cNvPr>
              <p:cNvSpPr/>
              <p:nvPr/>
            </p:nvSpPr>
            <p:spPr>
              <a:xfrm>
                <a:off x="914394" y="1866011"/>
                <a:ext cx="555627" cy="555627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Cube 103">
                <a:extLst>
                  <a:ext uri="{FF2B5EF4-FFF2-40B4-BE49-F238E27FC236}">
                    <a16:creationId xmlns:a16="http://schemas.microsoft.com/office/drawing/2014/main" id="{90A52B35-E9B5-4464-9A53-1E57AD33960C}"/>
                  </a:ext>
                </a:extLst>
              </p:cNvPr>
              <p:cNvSpPr/>
              <p:nvPr/>
            </p:nvSpPr>
            <p:spPr>
              <a:xfrm>
                <a:off x="914393" y="1462784"/>
                <a:ext cx="555627" cy="555627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4" name="Cube 53">
            <a:extLst>
              <a:ext uri="{FF2B5EF4-FFF2-40B4-BE49-F238E27FC236}">
                <a16:creationId xmlns:a16="http://schemas.microsoft.com/office/drawing/2014/main" id="{4C0919BE-81F4-434E-B302-31721791C55E}"/>
              </a:ext>
            </a:extLst>
          </p:cNvPr>
          <p:cNvSpPr/>
          <p:nvPr/>
        </p:nvSpPr>
        <p:spPr>
          <a:xfrm>
            <a:off x="8305800" y="4947180"/>
            <a:ext cx="333486" cy="333487"/>
          </a:xfrm>
          <a:prstGeom prst="cube">
            <a:avLst/>
          </a:prstGeom>
          <a:solidFill>
            <a:srgbClr val="EF84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5" name="Cube 104">
            <a:extLst>
              <a:ext uri="{FF2B5EF4-FFF2-40B4-BE49-F238E27FC236}">
                <a16:creationId xmlns:a16="http://schemas.microsoft.com/office/drawing/2014/main" id="{682C00ED-AACD-40D3-8E64-04F89CBDCC17}"/>
              </a:ext>
            </a:extLst>
          </p:cNvPr>
          <p:cNvSpPr/>
          <p:nvPr/>
        </p:nvSpPr>
        <p:spPr>
          <a:xfrm>
            <a:off x="8719226" y="4947180"/>
            <a:ext cx="333486" cy="333487"/>
          </a:xfrm>
          <a:prstGeom prst="cube">
            <a:avLst/>
          </a:prstGeom>
          <a:solidFill>
            <a:srgbClr val="EF84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6" name="Cube 105">
            <a:extLst>
              <a:ext uri="{FF2B5EF4-FFF2-40B4-BE49-F238E27FC236}">
                <a16:creationId xmlns:a16="http://schemas.microsoft.com/office/drawing/2014/main" id="{0F1F7E5B-4CC4-42C7-B2BC-C7DB4ABCD280}"/>
              </a:ext>
            </a:extLst>
          </p:cNvPr>
          <p:cNvSpPr/>
          <p:nvPr/>
        </p:nvSpPr>
        <p:spPr>
          <a:xfrm>
            <a:off x="9132652" y="4947180"/>
            <a:ext cx="333486" cy="333487"/>
          </a:xfrm>
          <a:prstGeom prst="cube">
            <a:avLst/>
          </a:prstGeom>
          <a:solidFill>
            <a:srgbClr val="EF84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7" name="Cube 106">
            <a:extLst>
              <a:ext uri="{FF2B5EF4-FFF2-40B4-BE49-F238E27FC236}">
                <a16:creationId xmlns:a16="http://schemas.microsoft.com/office/drawing/2014/main" id="{32B7AE61-FD8E-4E9F-8982-886F6305A4F2}"/>
              </a:ext>
            </a:extLst>
          </p:cNvPr>
          <p:cNvSpPr/>
          <p:nvPr/>
        </p:nvSpPr>
        <p:spPr>
          <a:xfrm>
            <a:off x="9546078" y="4947180"/>
            <a:ext cx="333486" cy="333487"/>
          </a:xfrm>
          <a:prstGeom prst="cube">
            <a:avLst/>
          </a:prstGeom>
          <a:solidFill>
            <a:srgbClr val="EF84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8" name="Cube 107">
            <a:extLst>
              <a:ext uri="{FF2B5EF4-FFF2-40B4-BE49-F238E27FC236}">
                <a16:creationId xmlns:a16="http://schemas.microsoft.com/office/drawing/2014/main" id="{89DC2CA4-F337-4C28-93F6-F2713C358161}"/>
              </a:ext>
            </a:extLst>
          </p:cNvPr>
          <p:cNvSpPr/>
          <p:nvPr/>
        </p:nvSpPr>
        <p:spPr>
          <a:xfrm>
            <a:off x="9959505" y="4947180"/>
            <a:ext cx="333486" cy="333487"/>
          </a:xfrm>
          <a:prstGeom prst="cube">
            <a:avLst/>
          </a:prstGeom>
          <a:solidFill>
            <a:srgbClr val="EF84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9" name="Cube 108">
            <a:extLst>
              <a:ext uri="{FF2B5EF4-FFF2-40B4-BE49-F238E27FC236}">
                <a16:creationId xmlns:a16="http://schemas.microsoft.com/office/drawing/2014/main" id="{27CEAEB0-B8D1-43AC-9701-9CB206AA3239}"/>
              </a:ext>
            </a:extLst>
          </p:cNvPr>
          <p:cNvSpPr/>
          <p:nvPr/>
        </p:nvSpPr>
        <p:spPr>
          <a:xfrm>
            <a:off x="8305800" y="4464607"/>
            <a:ext cx="333486" cy="333487"/>
          </a:xfrm>
          <a:prstGeom prst="cube">
            <a:avLst/>
          </a:prstGeom>
          <a:solidFill>
            <a:srgbClr val="EF84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0" name="Cube 109">
            <a:extLst>
              <a:ext uri="{FF2B5EF4-FFF2-40B4-BE49-F238E27FC236}">
                <a16:creationId xmlns:a16="http://schemas.microsoft.com/office/drawing/2014/main" id="{1D4634BE-E513-4E99-850A-10266242AD55}"/>
              </a:ext>
            </a:extLst>
          </p:cNvPr>
          <p:cNvSpPr/>
          <p:nvPr/>
        </p:nvSpPr>
        <p:spPr>
          <a:xfrm>
            <a:off x="8719226" y="4464607"/>
            <a:ext cx="333486" cy="333487"/>
          </a:xfrm>
          <a:prstGeom prst="cube">
            <a:avLst/>
          </a:prstGeom>
          <a:solidFill>
            <a:srgbClr val="EF84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1" name="Cube 110">
            <a:extLst>
              <a:ext uri="{FF2B5EF4-FFF2-40B4-BE49-F238E27FC236}">
                <a16:creationId xmlns:a16="http://schemas.microsoft.com/office/drawing/2014/main" id="{36F53000-F7D6-4C7E-8CBF-13F1DAB08215}"/>
              </a:ext>
            </a:extLst>
          </p:cNvPr>
          <p:cNvSpPr/>
          <p:nvPr/>
        </p:nvSpPr>
        <p:spPr>
          <a:xfrm>
            <a:off x="9132652" y="4464607"/>
            <a:ext cx="333486" cy="333487"/>
          </a:xfrm>
          <a:prstGeom prst="cube">
            <a:avLst/>
          </a:prstGeom>
          <a:solidFill>
            <a:srgbClr val="EF84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2" name="Cube 111">
            <a:extLst>
              <a:ext uri="{FF2B5EF4-FFF2-40B4-BE49-F238E27FC236}">
                <a16:creationId xmlns:a16="http://schemas.microsoft.com/office/drawing/2014/main" id="{8510BA30-D87E-406C-A3D5-BE5C8856825B}"/>
              </a:ext>
            </a:extLst>
          </p:cNvPr>
          <p:cNvSpPr/>
          <p:nvPr/>
        </p:nvSpPr>
        <p:spPr>
          <a:xfrm>
            <a:off x="9546078" y="4464607"/>
            <a:ext cx="333486" cy="333487"/>
          </a:xfrm>
          <a:prstGeom prst="cube">
            <a:avLst/>
          </a:prstGeom>
          <a:solidFill>
            <a:srgbClr val="EF84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3" name="Cube 112">
            <a:extLst>
              <a:ext uri="{FF2B5EF4-FFF2-40B4-BE49-F238E27FC236}">
                <a16:creationId xmlns:a16="http://schemas.microsoft.com/office/drawing/2014/main" id="{F2CDC6F3-C7F6-47FF-B376-36537D5DACFA}"/>
              </a:ext>
            </a:extLst>
          </p:cNvPr>
          <p:cNvSpPr/>
          <p:nvPr/>
        </p:nvSpPr>
        <p:spPr>
          <a:xfrm>
            <a:off x="9959505" y="4464607"/>
            <a:ext cx="333486" cy="333487"/>
          </a:xfrm>
          <a:prstGeom prst="cube">
            <a:avLst/>
          </a:prstGeom>
          <a:solidFill>
            <a:srgbClr val="EF84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BDFD16-25F3-434F-BBE3-F2A0BA3D3C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269" y="1705340"/>
            <a:ext cx="5164395" cy="5164395"/>
          </a:xfrm>
          <a:prstGeom prst="rect">
            <a:avLst/>
          </a:prstGeom>
        </p:spPr>
      </p:pic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0E0E7CEC-10D3-45CC-8499-465A216858AA}"/>
              </a:ext>
            </a:extLst>
          </p:cNvPr>
          <p:cNvSpPr/>
          <p:nvPr/>
        </p:nvSpPr>
        <p:spPr>
          <a:xfrm>
            <a:off x="615312" y="1672227"/>
            <a:ext cx="2639359" cy="780359"/>
          </a:xfrm>
          <a:prstGeom prst="roundRect">
            <a:avLst>
              <a:gd name="adj" fmla="val 37824"/>
            </a:avLst>
          </a:prstGeom>
          <a:solidFill>
            <a:srgbClr val="EF8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C88FA8C6-68E8-41AC-93C6-D134621ACC2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1390959">
            <a:off x="2684167" y="1489751"/>
            <a:ext cx="395036" cy="58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9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3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4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5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1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3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5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6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44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9" dur="7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0" dur="7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44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3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4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4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7" dur="75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8" dur="75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 p14:presetBounceEnd="44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1" dur="75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2" dur="75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 p14:presetBounceEnd="44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5" dur="75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6" dur="75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 p14:presetBounceEnd="4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9" dur="75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60" dur="75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 p14:presetBounceEnd="4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63" dur="75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64" dur="75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 p14:presetBounceEnd="44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67" dur="75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68" dur="75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 p14:presetBounceEnd="44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1" dur="75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72" dur="75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grpId="0" nodeType="withEffect" p14:presetBounceEnd="44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5" dur="7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76" dur="7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grpId="0" nodeType="withEffect" p14:presetBounceEnd="44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9" dur="75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0" dur="75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105" grpId="0" animBg="1"/>
          <p:bldP spid="106" grpId="0" animBg="1"/>
          <p:bldP spid="107" grpId="0" animBg="1"/>
          <p:bldP spid="108" grpId="0" animBg="1"/>
          <p:bldP spid="109" grpId="0" animBg="1"/>
          <p:bldP spid="110" grpId="0" animBg="1"/>
          <p:bldP spid="111" grpId="0" animBg="1"/>
          <p:bldP spid="112" grpId="0" animBg="1"/>
          <p:bldP spid="113" grpId="0" animBg="1"/>
          <p:bldP spid="6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3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4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5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75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75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105" grpId="0" animBg="1"/>
          <p:bldP spid="106" grpId="0" animBg="1"/>
          <p:bldP spid="107" grpId="0" animBg="1"/>
          <p:bldP spid="108" grpId="0" animBg="1"/>
          <p:bldP spid="109" grpId="0" animBg="1"/>
          <p:bldP spid="110" grpId="0" animBg="1"/>
          <p:bldP spid="111" grpId="0" animBg="1"/>
          <p:bldP spid="112" grpId="0" animBg="1"/>
          <p:bldP spid="113" grpId="0" animBg="1"/>
          <p:bldP spid="63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15287AB-4E3F-4EC0-B3AD-E0B6FF09AB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3077"/>
          <a:stretch/>
        </p:blipFill>
        <p:spPr>
          <a:xfrm>
            <a:off x="0" y="457200"/>
            <a:ext cx="3098796" cy="929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B270DB-49B5-4045-9408-0C422176710A}"/>
              </a:ext>
            </a:extLst>
          </p:cNvPr>
          <p:cNvSpPr txBox="1"/>
          <p:nvPr/>
        </p:nvSpPr>
        <p:spPr>
          <a:xfrm>
            <a:off x="142095" y="645021"/>
            <a:ext cx="2398093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 HỌC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564A79-2D4F-4B9C-892F-E06198E170D1}"/>
              </a:ext>
            </a:extLst>
          </p:cNvPr>
          <p:cNvSpPr txBox="1"/>
          <p:nvPr/>
        </p:nvSpPr>
        <p:spPr>
          <a:xfrm>
            <a:off x="240263" y="2489882"/>
            <a:ext cx="3206006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29 + 5 = …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C3AE2A9-9791-41D1-8014-DF30BC6909F0}"/>
              </a:ext>
            </a:extLst>
          </p:cNvPr>
          <p:cNvSpPr/>
          <p:nvPr/>
        </p:nvSpPr>
        <p:spPr>
          <a:xfrm>
            <a:off x="4196948" y="481498"/>
            <a:ext cx="2639359" cy="780359"/>
          </a:xfrm>
          <a:prstGeom prst="roundRect">
            <a:avLst>
              <a:gd name="adj" fmla="val 37824"/>
            </a:avLst>
          </a:prstGeom>
          <a:solidFill>
            <a:srgbClr val="EF8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07AD2790-58E8-4708-93ED-93BF0CEB5BC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1390959">
            <a:off x="6242140" y="662232"/>
            <a:ext cx="395036" cy="589955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CB564A79-2D4F-4B9C-892F-E06198E170D1}"/>
              </a:ext>
            </a:extLst>
          </p:cNvPr>
          <p:cNvSpPr txBox="1"/>
          <p:nvPr/>
        </p:nvSpPr>
        <p:spPr>
          <a:xfrm>
            <a:off x="6676689" y="6027003"/>
            <a:ext cx="692497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5698252" y="1821120"/>
            <a:ext cx="3508785" cy="3950931"/>
          </a:xfrm>
          <a:prstGeom prst="wedgeRoundRectCallout">
            <a:avLst>
              <a:gd name="adj1" fmla="val -20833"/>
              <a:gd name="adj2" fmla="val 59769"/>
              <a:gd name="adj3" fmla="val 16667"/>
            </a:avLst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14D5793E-4243-4F82-96B6-2D3984B2228D}"/>
              </a:ext>
            </a:extLst>
          </p:cNvPr>
          <p:cNvSpPr txBox="1"/>
          <p:nvPr/>
        </p:nvSpPr>
        <p:spPr>
          <a:xfrm>
            <a:off x="5117681" y="5943600"/>
            <a:ext cx="70211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29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88D620DA-D7AD-44D8-BE91-7148C2C83E7D}"/>
              </a:ext>
            </a:extLst>
          </p:cNvPr>
          <p:cNvSpPr txBox="1"/>
          <p:nvPr/>
        </p:nvSpPr>
        <p:spPr>
          <a:xfrm>
            <a:off x="9788164" y="5943600"/>
            <a:ext cx="351058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51" name="Plus Sign 150">
            <a:extLst>
              <a:ext uri="{FF2B5EF4-FFF2-40B4-BE49-F238E27FC236}">
                <a16:creationId xmlns:a16="http://schemas.microsoft.com/office/drawing/2014/main" id="{E618E955-66A2-4347-BBDA-CAAE203F1B04}"/>
              </a:ext>
            </a:extLst>
          </p:cNvPr>
          <p:cNvSpPr/>
          <p:nvPr/>
        </p:nvSpPr>
        <p:spPr>
          <a:xfrm>
            <a:off x="7462020" y="4216252"/>
            <a:ext cx="1066800" cy="1066800"/>
          </a:xfrm>
          <a:prstGeom prst="mathPl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52" name="Left Brace 151">
            <a:extLst>
              <a:ext uri="{FF2B5EF4-FFF2-40B4-BE49-F238E27FC236}">
                <a16:creationId xmlns:a16="http://schemas.microsoft.com/office/drawing/2014/main" id="{E51CDEE3-6E2F-4F1C-A002-540FF8B78889}"/>
              </a:ext>
            </a:extLst>
          </p:cNvPr>
          <p:cNvSpPr/>
          <p:nvPr/>
        </p:nvSpPr>
        <p:spPr>
          <a:xfrm rot="16200000">
            <a:off x="5308233" y="4703291"/>
            <a:ext cx="228600" cy="2221710"/>
          </a:xfrm>
          <a:prstGeom prst="leftBrace">
            <a:avLst>
              <a:gd name="adj1" fmla="val 68777"/>
              <a:gd name="adj2" fmla="val 50000"/>
            </a:avLst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53" name="Left Brace 152">
            <a:extLst>
              <a:ext uri="{FF2B5EF4-FFF2-40B4-BE49-F238E27FC236}">
                <a16:creationId xmlns:a16="http://schemas.microsoft.com/office/drawing/2014/main" id="{8A1126E0-A14A-4111-914D-5DD59583D4DC}"/>
              </a:ext>
            </a:extLst>
          </p:cNvPr>
          <p:cNvSpPr/>
          <p:nvPr/>
        </p:nvSpPr>
        <p:spPr>
          <a:xfrm rot="16200000">
            <a:off x="9876581" y="5582658"/>
            <a:ext cx="204550" cy="462973"/>
          </a:xfrm>
          <a:prstGeom prst="leftBrace">
            <a:avLst>
              <a:gd name="adj1" fmla="val 68777"/>
              <a:gd name="adj2" fmla="val 50000"/>
            </a:avLst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D3EDBA9C-2D98-4382-9501-A7C4E16B0076}"/>
              </a:ext>
            </a:extLst>
          </p:cNvPr>
          <p:cNvGrpSpPr/>
          <p:nvPr/>
        </p:nvGrpSpPr>
        <p:grpSpPr>
          <a:xfrm>
            <a:off x="9760105" y="4216252"/>
            <a:ext cx="450239" cy="1430473"/>
            <a:chOff x="9760105" y="4216252"/>
            <a:chExt cx="450239" cy="1430473"/>
          </a:xfrm>
        </p:grpSpPr>
        <p:sp>
          <p:nvSpPr>
            <p:cNvPr id="155" name="Cube 154">
              <a:extLst>
                <a:ext uri="{FF2B5EF4-FFF2-40B4-BE49-F238E27FC236}">
                  <a16:creationId xmlns:a16="http://schemas.microsoft.com/office/drawing/2014/main" id="{6CD5EAB6-6F52-4D87-A7C2-24E186612E21}"/>
                </a:ext>
              </a:extLst>
            </p:cNvPr>
            <p:cNvSpPr/>
            <p:nvPr/>
          </p:nvSpPr>
          <p:spPr>
            <a:xfrm>
              <a:off x="9760106" y="5196487"/>
              <a:ext cx="450238" cy="450238"/>
            </a:xfrm>
            <a:prstGeom prst="cube">
              <a:avLst/>
            </a:prstGeom>
            <a:solidFill>
              <a:srgbClr val="EF847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56" name="Cube 155">
              <a:extLst>
                <a:ext uri="{FF2B5EF4-FFF2-40B4-BE49-F238E27FC236}">
                  <a16:creationId xmlns:a16="http://schemas.microsoft.com/office/drawing/2014/main" id="{0D3E4A3F-085A-4023-80C9-140C7DDC5D2C}"/>
                </a:ext>
              </a:extLst>
            </p:cNvPr>
            <p:cNvSpPr/>
            <p:nvPr/>
          </p:nvSpPr>
          <p:spPr>
            <a:xfrm>
              <a:off x="9760106" y="4869742"/>
              <a:ext cx="450238" cy="450238"/>
            </a:xfrm>
            <a:prstGeom prst="cube">
              <a:avLst/>
            </a:prstGeom>
            <a:solidFill>
              <a:srgbClr val="EF847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57" name="Cube 156">
              <a:extLst>
                <a:ext uri="{FF2B5EF4-FFF2-40B4-BE49-F238E27FC236}">
                  <a16:creationId xmlns:a16="http://schemas.microsoft.com/office/drawing/2014/main" id="{07D26109-B4A9-4E0B-B334-29BAF8079965}"/>
                </a:ext>
              </a:extLst>
            </p:cNvPr>
            <p:cNvSpPr/>
            <p:nvPr/>
          </p:nvSpPr>
          <p:spPr>
            <a:xfrm>
              <a:off x="9760106" y="4542997"/>
              <a:ext cx="450238" cy="450238"/>
            </a:xfrm>
            <a:prstGeom prst="cube">
              <a:avLst/>
            </a:prstGeom>
            <a:solidFill>
              <a:srgbClr val="EF847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58" name="Cube 157">
              <a:extLst>
                <a:ext uri="{FF2B5EF4-FFF2-40B4-BE49-F238E27FC236}">
                  <a16:creationId xmlns:a16="http://schemas.microsoft.com/office/drawing/2014/main" id="{16B1A9AD-0FFC-4484-93A0-354B40387BD6}"/>
                </a:ext>
              </a:extLst>
            </p:cNvPr>
            <p:cNvSpPr/>
            <p:nvPr/>
          </p:nvSpPr>
          <p:spPr>
            <a:xfrm>
              <a:off x="9760105" y="4216252"/>
              <a:ext cx="450238" cy="450238"/>
            </a:xfrm>
            <a:prstGeom prst="cube">
              <a:avLst/>
            </a:prstGeom>
            <a:solidFill>
              <a:srgbClr val="EF847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159" name="Cube 158">
            <a:extLst>
              <a:ext uri="{FF2B5EF4-FFF2-40B4-BE49-F238E27FC236}">
                <a16:creationId xmlns:a16="http://schemas.microsoft.com/office/drawing/2014/main" id="{A51D1265-AA1D-4E08-B195-86BCC28A33F9}"/>
              </a:ext>
            </a:extLst>
          </p:cNvPr>
          <p:cNvSpPr/>
          <p:nvPr/>
        </p:nvSpPr>
        <p:spPr>
          <a:xfrm>
            <a:off x="9760104" y="3889507"/>
            <a:ext cx="450238" cy="450238"/>
          </a:xfrm>
          <a:prstGeom prst="cube">
            <a:avLst/>
          </a:prstGeom>
          <a:solidFill>
            <a:srgbClr val="EF84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14085138-3714-4E56-8D87-C5C12A04C0BC}"/>
              </a:ext>
            </a:extLst>
          </p:cNvPr>
          <p:cNvGrpSpPr/>
          <p:nvPr/>
        </p:nvGrpSpPr>
        <p:grpSpPr>
          <a:xfrm>
            <a:off x="4404264" y="2070850"/>
            <a:ext cx="2002896" cy="3637315"/>
            <a:chOff x="4404264" y="2070850"/>
            <a:chExt cx="2002896" cy="3637315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C4E37A75-B001-4720-AC06-BD7B68C33E17}"/>
                </a:ext>
              </a:extLst>
            </p:cNvPr>
            <p:cNvGrpSpPr/>
            <p:nvPr/>
          </p:nvGrpSpPr>
          <p:grpSpPr>
            <a:xfrm>
              <a:off x="4404264" y="2070850"/>
              <a:ext cx="666968" cy="3637315"/>
              <a:chOff x="1728994" y="1979309"/>
              <a:chExt cx="691662" cy="3771987"/>
            </a:xfrm>
          </p:grpSpPr>
          <p:sp>
            <p:nvSpPr>
              <p:cNvPr id="185" name="Rectangle: Rounded Corners 184">
                <a:extLst>
                  <a:ext uri="{FF2B5EF4-FFF2-40B4-BE49-F238E27FC236}">
                    <a16:creationId xmlns:a16="http://schemas.microsoft.com/office/drawing/2014/main" id="{888AF9C3-C16C-461B-9AA1-A30FE33F766E}"/>
                  </a:ext>
                </a:extLst>
              </p:cNvPr>
              <p:cNvSpPr/>
              <p:nvPr/>
            </p:nvSpPr>
            <p:spPr>
              <a:xfrm>
                <a:off x="1728994" y="1979309"/>
                <a:ext cx="691662" cy="3771987"/>
              </a:xfrm>
              <a:prstGeom prst="roundRect">
                <a:avLst/>
              </a:prstGeom>
              <a:solidFill>
                <a:srgbClr val="FBE1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5B9327B1-A40E-48DE-BC33-B1A8F12D3A46}"/>
                  </a:ext>
                </a:extLst>
              </p:cNvPr>
              <p:cNvGrpSpPr/>
              <p:nvPr/>
            </p:nvGrpSpPr>
            <p:grpSpPr>
              <a:xfrm>
                <a:off x="1843335" y="2116217"/>
                <a:ext cx="462979" cy="3498170"/>
                <a:chOff x="914393" y="1462784"/>
                <a:chExt cx="555634" cy="4198243"/>
              </a:xfrm>
            </p:grpSpPr>
            <p:sp>
              <p:nvSpPr>
                <p:cNvPr id="187" name="Cube 186">
                  <a:extLst>
                    <a:ext uri="{FF2B5EF4-FFF2-40B4-BE49-F238E27FC236}">
                      <a16:creationId xmlns:a16="http://schemas.microsoft.com/office/drawing/2014/main" id="{A02AF8A7-CD7A-4A1C-9BC1-B05B2A9CF0C1}"/>
                    </a:ext>
                  </a:extLst>
                </p:cNvPr>
                <p:cNvSpPr/>
                <p:nvPr/>
              </p:nvSpPr>
              <p:spPr>
                <a:xfrm>
                  <a:off x="914400" y="5105400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8" name="Cube 187">
                  <a:extLst>
                    <a:ext uri="{FF2B5EF4-FFF2-40B4-BE49-F238E27FC236}">
                      <a16:creationId xmlns:a16="http://schemas.microsoft.com/office/drawing/2014/main" id="{762E41D9-0617-449C-AB6F-25C4C87082C1}"/>
                    </a:ext>
                  </a:extLst>
                </p:cNvPr>
                <p:cNvSpPr/>
                <p:nvPr/>
              </p:nvSpPr>
              <p:spPr>
                <a:xfrm>
                  <a:off x="914399" y="4702173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9" name="Cube 188">
                  <a:extLst>
                    <a:ext uri="{FF2B5EF4-FFF2-40B4-BE49-F238E27FC236}">
                      <a16:creationId xmlns:a16="http://schemas.microsoft.com/office/drawing/2014/main" id="{FC209A27-1066-4E3B-95BE-75F7C5912823}"/>
                    </a:ext>
                  </a:extLst>
                </p:cNvPr>
                <p:cNvSpPr/>
                <p:nvPr/>
              </p:nvSpPr>
              <p:spPr>
                <a:xfrm>
                  <a:off x="914399" y="4298946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0" name="Cube 189">
                  <a:extLst>
                    <a:ext uri="{FF2B5EF4-FFF2-40B4-BE49-F238E27FC236}">
                      <a16:creationId xmlns:a16="http://schemas.microsoft.com/office/drawing/2014/main" id="{C42C2D0F-CE98-4041-AB70-6B10EBF6C06F}"/>
                    </a:ext>
                  </a:extLst>
                </p:cNvPr>
                <p:cNvSpPr/>
                <p:nvPr/>
              </p:nvSpPr>
              <p:spPr>
                <a:xfrm>
                  <a:off x="914398" y="3895719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Cube 190">
                  <a:extLst>
                    <a:ext uri="{FF2B5EF4-FFF2-40B4-BE49-F238E27FC236}">
                      <a16:creationId xmlns:a16="http://schemas.microsoft.com/office/drawing/2014/main" id="{CE93E7D6-AC52-4FD5-A1ED-E7DD6A3CE5E0}"/>
                    </a:ext>
                  </a:extLst>
                </p:cNvPr>
                <p:cNvSpPr/>
                <p:nvPr/>
              </p:nvSpPr>
              <p:spPr>
                <a:xfrm>
                  <a:off x="914397" y="3492492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Cube 191">
                  <a:extLst>
                    <a:ext uri="{FF2B5EF4-FFF2-40B4-BE49-F238E27FC236}">
                      <a16:creationId xmlns:a16="http://schemas.microsoft.com/office/drawing/2014/main" id="{6607659E-3283-4A90-B646-99AEACC2BA4C}"/>
                    </a:ext>
                  </a:extLst>
                </p:cNvPr>
                <p:cNvSpPr/>
                <p:nvPr/>
              </p:nvSpPr>
              <p:spPr>
                <a:xfrm>
                  <a:off x="914396" y="3065638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Cube 192">
                  <a:extLst>
                    <a:ext uri="{FF2B5EF4-FFF2-40B4-BE49-F238E27FC236}">
                      <a16:creationId xmlns:a16="http://schemas.microsoft.com/office/drawing/2014/main" id="{322FCA2B-4265-4245-89B9-BDA42D2737DD}"/>
                    </a:ext>
                  </a:extLst>
                </p:cNvPr>
                <p:cNvSpPr/>
                <p:nvPr/>
              </p:nvSpPr>
              <p:spPr>
                <a:xfrm>
                  <a:off x="914396" y="2662411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Cube 193">
                  <a:extLst>
                    <a:ext uri="{FF2B5EF4-FFF2-40B4-BE49-F238E27FC236}">
                      <a16:creationId xmlns:a16="http://schemas.microsoft.com/office/drawing/2014/main" id="{C2E7E61E-8DF4-4A07-A232-A87E0C2A83DA}"/>
                    </a:ext>
                  </a:extLst>
                </p:cNvPr>
                <p:cNvSpPr/>
                <p:nvPr/>
              </p:nvSpPr>
              <p:spPr>
                <a:xfrm>
                  <a:off x="914395" y="2259184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Cube 194">
                  <a:extLst>
                    <a:ext uri="{FF2B5EF4-FFF2-40B4-BE49-F238E27FC236}">
                      <a16:creationId xmlns:a16="http://schemas.microsoft.com/office/drawing/2014/main" id="{E61D704C-3E75-4219-8328-A05872C692A6}"/>
                    </a:ext>
                  </a:extLst>
                </p:cNvPr>
                <p:cNvSpPr/>
                <p:nvPr/>
              </p:nvSpPr>
              <p:spPr>
                <a:xfrm>
                  <a:off x="914394" y="1866011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Cube 195">
                  <a:extLst>
                    <a:ext uri="{FF2B5EF4-FFF2-40B4-BE49-F238E27FC236}">
                      <a16:creationId xmlns:a16="http://schemas.microsoft.com/office/drawing/2014/main" id="{43BFCA5D-C679-4949-B875-8002AD10277F}"/>
                    </a:ext>
                  </a:extLst>
                </p:cNvPr>
                <p:cNvSpPr/>
                <p:nvPr/>
              </p:nvSpPr>
              <p:spPr>
                <a:xfrm>
                  <a:off x="914393" y="1462784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00A19FB5-B464-4FD6-A364-DE56C31FE85A}"/>
                </a:ext>
              </a:extLst>
            </p:cNvPr>
            <p:cNvGrpSpPr/>
            <p:nvPr/>
          </p:nvGrpSpPr>
          <p:grpSpPr>
            <a:xfrm>
              <a:off x="5141549" y="2070850"/>
              <a:ext cx="666968" cy="3637315"/>
              <a:chOff x="1728994" y="1979309"/>
              <a:chExt cx="691662" cy="3771987"/>
            </a:xfrm>
          </p:grpSpPr>
          <p:sp>
            <p:nvSpPr>
              <p:cNvPr id="173" name="Rectangle: Rounded Corners 172">
                <a:extLst>
                  <a:ext uri="{FF2B5EF4-FFF2-40B4-BE49-F238E27FC236}">
                    <a16:creationId xmlns:a16="http://schemas.microsoft.com/office/drawing/2014/main" id="{C211EFC6-E743-4D83-9582-FFE8670F46E6}"/>
                  </a:ext>
                </a:extLst>
              </p:cNvPr>
              <p:cNvSpPr/>
              <p:nvPr/>
            </p:nvSpPr>
            <p:spPr>
              <a:xfrm>
                <a:off x="1728994" y="1979309"/>
                <a:ext cx="691662" cy="3771987"/>
              </a:xfrm>
              <a:prstGeom prst="roundRect">
                <a:avLst/>
              </a:prstGeom>
              <a:solidFill>
                <a:srgbClr val="FBE1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41B9749F-5448-49BA-8CC3-CD1131D387A3}"/>
                  </a:ext>
                </a:extLst>
              </p:cNvPr>
              <p:cNvGrpSpPr/>
              <p:nvPr/>
            </p:nvGrpSpPr>
            <p:grpSpPr>
              <a:xfrm>
                <a:off x="1843335" y="2116217"/>
                <a:ext cx="462979" cy="3498170"/>
                <a:chOff x="914393" y="1462784"/>
                <a:chExt cx="555634" cy="4198243"/>
              </a:xfrm>
            </p:grpSpPr>
            <p:sp>
              <p:nvSpPr>
                <p:cNvPr id="175" name="Cube 174">
                  <a:extLst>
                    <a:ext uri="{FF2B5EF4-FFF2-40B4-BE49-F238E27FC236}">
                      <a16:creationId xmlns:a16="http://schemas.microsoft.com/office/drawing/2014/main" id="{3CA61FD4-ABC6-432F-A1C9-B83100435CBE}"/>
                    </a:ext>
                  </a:extLst>
                </p:cNvPr>
                <p:cNvSpPr/>
                <p:nvPr/>
              </p:nvSpPr>
              <p:spPr>
                <a:xfrm>
                  <a:off x="914400" y="5105400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Cube 175">
                  <a:extLst>
                    <a:ext uri="{FF2B5EF4-FFF2-40B4-BE49-F238E27FC236}">
                      <a16:creationId xmlns:a16="http://schemas.microsoft.com/office/drawing/2014/main" id="{109A85B0-5902-449A-B771-B346DC00F190}"/>
                    </a:ext>
                  </a:extLst>
                </p:cNvPr>
                <p:cNvSpPr/>
                <p:nvPr/>
              </p:nvSpPr>
              <p:spPr>
                <a:xfrm>
                  <a:off x="914399" y="4702173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Cube 176">
                  <a:extLst>
                    <a:ext uri="{FF2B5EF4-FFF2-40B4-BE49-F238E27FC236}">
                      <a16:creationId xmlns:a16="http://schemas.microsoft.com/office/drawing/2014/main" id="{7063E927-8859-4393-B333-41EBFCFA2A6C}"/>
                    </a:ext>
                  </a:extLst>
                </p:cNvPr>
                <p:cNvSpPr/>
                <p:nvPr/>
              </p:nvSpPr>
              <p:spPr>
                <a:xfrm>
                  <a:off x="914399" y="4298946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Cube 177">
                  <a:extLst>
                    <a:ext uri="{FF2B5EF4-FFF2-40B4-BE49-F238E27FC236}">
                      <a16:creationId xmlns:a16="http://schemas.microsoft.com/office/drawing/2014/main" id="{16138961-6002-4F3B-83A9-3F2533C16777}"/>
                    </a:ext>
                  </a:extLst>
                </p:cNvPr>
                <p:cNvSpPr/>
                <p:nvPr/>
              </p:nvSpPr>
              <p:spPr>
                <a:xfrm>
                  <a:off x="914398" y="3895719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Cube 178">
                  <a:extLst>
                    <a:ext uri="{FF2B5EF4-FFF2-40B4-BE49-F238E27FC236}">
                      <a16:creationId xmlns:a16="http://schemas.microsoft.com/office/drawing/2014/main" id="{4331925A-38D1-4D30-835C-75A2C76EC9EC}"/>
                    </a:ext>
                  </a:extLst>
                </p:cNvPr>
                <p:cNvSpPr/>
                <p:nvPr/>
              </p:nvSpPr>
              <p:spPr>
                <a:xfrm>
                  <a:off x="914397" y="3492492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Cube 179">
                  <a:extLst>
                    <a:ext uri="{FF2B5EF4-FFF2-40B4-BE49-F238E27FC236}">
                      <a16:creationId xmlns:a16="http://schemas.microsoft.com/office/drawing/2014/main" id="{35549336-BF91-4B72-B98E-61E4ADABF167}"/>
                    </a:ext>
                  </a:extLst>
                </p:cNvPr>
                <p:cNvSpPr/>
                <p:nvPr/>
              </p:nvSpPr>
              <p:spPr>
                <a:xfrm>
                  <a:off x="914396" y="3065638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Cube 180">
                  <a:extLst>
                    <a:ext uri="{FF2B5EF4-FFF2-40B4-BE49-F238E27FC236}">
                      <a16:creationId xmlns:a16="http://schemas.microsoft.com/office/drawing/2014/main" id="{EF55EEF3-0627-4122-B060-DF0D39E3AECC}"/>
                    </a:ext>
                  </a:extLst>
                </p:cNvPr>
                <p:cNvSpPr/>
                <p:nvPr/>
              </p:nvSpPr>
              <p:spPr>
                <a:xfrm>
                  <a:off x="914396" y="2662411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Cube 181">
                  <a:extLst>
                    <a:ext uri="{FF2B5EF4-FFF2-40B4-BE49-F238E27FC236}">
                      <a16:creationId xmlns:a16="http://schemas.microsoft.com/office/drawing/2014/main" id="{F751DED3-C47B-49C8-B3FC-3958B5B2A0BE}"/>
                    </a:ext>
                  </a:extLst>
                </p:cNvPr>
                <p:cNvSpPr/>
                <p:nvPr/>
              </p:nvSpPr>
              <p:spPr>
                <a:xfrm>
                  <a:off x="914395" y="2259184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Cube 182">
                  <a:extLst>
                    <a:ext uri="{FF2B5EF4-FFF2-40B4-BE49-F238E27FC236}">
                      <a16:creationId xmlns:a16="http://schemas.microsoft.com/office/drawing/2014/main" id="{1E5E9EA4-58C4-4B67-B414-FFAF547FDA35}"/>
                    </a:ext>
                  </a:extLst>
                </p:cNvPr>
                <p:cNvSpPr/>
                <p:nvPr/>
              </p:nvSpPr>
              <p:spPr>
                <a:xfrm>
                  <a:off x="914394" y="1866011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Cube 183">
                  <a:extLst>
                    <a:ext uri="{FF2B5EF4-FFF2-40B4-BE49-F238E27FC236}">
                      <a16:creationId xmlns:a16="http://schemas.microsoft.com/office/drawing/2014/main" id="{5452793D-A713-406A-8DC1-BCB2C4FDD2E1}"/>
                    </a:ext>
                  </a:extLst>
                </p:cNvPr>
                <p:cNvSpPr/>
                <p:nvPr/>
              </p:nvSpPr>
              <p:spPr>
                <a:xfrm>
                  <a:off x="914393" y="1462784"/>
                  <a:ext cx="555627" cy="555627"/>
                </a:xfrm>
                <a:prstGeom prst="cube">
                  <a:avLst/>
                </a:prstGeom>
                <a:solidFill>
                  <a:srgbClr val="EF84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99483466-12F4-4A50-832F-290489CFCE1B}"/>
                </a:ext>
              </a:extLst>
            </p:cNvPr>
            <p:cNvGrpSpPr/>
            <p:nvPr/>
          </p:nvGrpSpPr>
          <p:grpSpPr>
            <a:xfrm>
              <a:off x="5960711" y="2526862"/>
              <a:ext cx="446449" cy="3049282"/>
              <a:chOff x="5993694" y="2511175"/>
              <a:chExt cx="446449" cy="3049282"/>
            </a:xfrm>
          </p:grpSpPr>
          <p:sp>
            <p:nvSpPr>
              <p:cNvPr id="164" name="Cube 163">
                <a:extLst>
                  <a:ext uri="{FF2B5EF4-FFF2-40B4-BE49-F238E27FC236}">
                    <a16:creationId xmlns:a16="http://schemas.microsoft.com/office/drawing/2014/main" id="{77171CF3-D390-4253-99FD-F76B4755A554}"/>
                  </a:ext>
                </a:extLst>
              </p:cNvPr>
              <p:cNvSpPr/>
              <p:nvPr/>
            </p:nvSpPr>
            <p:spPr>
              <a:xfrm>
                <a:off x="5993699" y="5114013"/>
                <a:ext cx="446444" cy="446444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5" name="Cube 164">
                <a:extLst>
                  <a:ext uri="{FF2B5EF4-FFF2-40B4-BE49-F238E27FC236}">
                    <a16:creationId xmlns:a16="http://schemas.microsoft.com/office/drawing/2014/main" id="{B34CDF37-0F2A-40B1-9C93-15F6FEBE0655}"/>
                  </a:ext>
                </a:extLst>
              </p:cNvPr>
              <p:cNvSpPr/>
              <p:nvPr/>
            </p:nvSpPr>
            <p:spPr>
              <a:xfrm>
                <a:off x="5993698" y="4790021"/>
                <a:ext cx="446444" cy="446444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6" name="Cube 165">
                <a:extLst>
                  <a:ext uri="{FF2B5EF4-FFF2-40B4-BE49-F238E27FC236}">
                    <a16:creationId xmlns:a16="http://schemas.microsoft.com/office/drawing/2014/main" id="{FF4946F0-C2BF-40DB-860B-0A3C9F4A9E6F}"/>
                  </a:ext>
                </a:extLst>
              </p:cNvPr>
              <p:cNvSpPr/>
              <p:nvPr/>
            </p:nvSpPr>
            <p:spPr>
              <a:xfrm>
                <a:off x="5993698" y="4466030"/>
                <a:ext cx="446444" cy="446444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" name="Cube 166">
                <a:extLst>
                  <a:ext uri="{FF2B5EF4-FFF2-40B4-BE49-F238E27FC236}">
                    <a16:creationId xmlns:a16="http://schemas.microsoft.com/office/drawing/2014/main" id="{876CB39A-3938-4263-B43F-E3776E1E47F9}"/>
                  </a:ext>
                </a:extLst>
              </p:cNvPr>
              <p:cNvSpPr/>
              <p:nvPr/>
            </p:nvSpPr>
            <p:spPr>
              <a:xfrm>
                <a:off x="5993697" y="4142038"/>
                <a:ext cx="446444" cy="446444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Cube 167">
                <a:extLst>
                  <a:ext uri="{FF2B5EF4-FFF2-40B4-BE49-F238E27FC236}">
                    <a16:creationId xmlns:a16="http://schemas.microsoft.com/office/drawing/2014/main" id="{A6A6187C-3A6F-4925-95EC-B7E95388CA22}"/>
                  </a:ext>
                </a:extLst>
              </p:cNvPr>
              <p:cNvSpPr/>
              <p:nvPr/>
            </p:nvSpPr>
            <p:spPr>
              <a:xfrm>
                <a:off x="5993696" y="3818046"/>
                <a:ext cx="446444" cy="446444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" name="Cube 168">
                <a:extLst>
                  <a:ext uri="{FF2B5EF4-FFF2-40B4-BE49-F238E27FC236}">
                    <a16:creationId xmlns:a16="http://schemas.microsoft.com/office/drawing/2014/main" id="{85727C85-E506-464B-BB47-28D67FA348C3}"/>
                  </a:ext>
                </a:extLst>
              </p:cNvPr>
              <p:cNvSpPr/>
              <p:nvPr/>
            </p:nvSpPr>
            <p:spPr>
              <a:xfrm>
                <a:off x="5993695" y="3475071"/>
                <a:ext cx="446444" cy="446444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" name="Cube 169">
                <a:extLst>
                  <a:ext uri="{FF2B5EF4-FFF2-40B4-BE49-F238E27FC236}">
                    <a16:creationId xmlns:a16="http://schemas.microsoft.com/office/drawing/2014/main" id="{B806B124-F41A-48BC-8EC9-FEB76EF13132}"/>
                  </a:ext>
                </a:extLst>
              </p:cNvPr>
              <p:cNvSpPr/>
              <p:nvPr/>
            </p:nvSpPr>
            <p:spPr>
              <a:xfrm>
                <a:off x="5993695" y="3151079"/>
                <a:ext cx="446444" cy="446444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" name="Cube 170">
                <a:extLst>
                  <a:ext uri="{FF2B5EF4-FFF2-40B4-BE49-F238E27FC236}">
                    <a16:creationId xmlns:a16="http://schemas.microsoft.com/office/drawing/2014/main" id="{A0CF1A21-864D-486F-8592-7F56EDDDD2D1}"/>
                  </a:ext>
                </a:extLst>
              </p:cNvPr>
              <p:cNvSpPr/>
              <p:nvPr/>
            </p:nvSpPr>
            <p:spPr>
              <a:xfrm>
                <a:off x="5993695" y="2827088"/>
                <a:ext cx="446444" cy="446444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" name="Cube 171">
                <a:extLst>
                  <a:ext uri="{FF2B5EF4-FFF2-40B4-BE49-F238E27FC236}">
                    <a16:creationId xmlns:a16="http://schemas.microsoft.com/office/drawing/2014/main" id="{1CBAFE00-5E1D-48AF-A6FE-3A27CD6C4EDD}"/>
                  </a:ext>
                </a:extLst>
              </p:cNvPr>
              <p:cNvSpPr/>
              <p:nvPr/>
            </p:nvSpPr>
            <p:spPr>
              <a:xfrm>
                <a:off x="5993694" y="2511175"/>
                <a:ext cx="446444" cy="446444"/>
              </a:xfrm>
              <a:prstGeom prst="cube">
                <a:avLst/>
              </a:prstGeom>
              <a:solidFill>
                <a:srgbClr val="EF84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97" name="Cube 196">
            <a:extLst>
              <a:ext uri="{FF2B5EF4-FFF2-40B4-BE49-F238E27FC236}">
                <a16:creationId xmlns:a16="http://schemas.microsoft.com/office/drawing/2014/main" id="{C5D13D3C-BAA4-41D1-AD49-C76C0CD20896}"/>
              </a:ext>
            </a:extLst>
          </p:cNvPr>
          <p:cNvSpPr/>
          <p:nvPr/>
        </p:nvSpPr>
        <p:spPr>
          <a:xfrm>
            <a:off x="8453931" y="3821619"/>
            <a:ext cx="450238" cy="450238"/>
          </a:xfrm>
          <a:prstGeom prst="cube">
            <a:avLst/>
          </a:prstGeom>
          <a:solidFill>
            <a:srgbClr val="EF84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19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1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8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9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1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2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3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1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7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1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0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1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1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4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5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8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9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2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3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2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6" dur="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7" dur="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61" dur="5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2" presetClass="exit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64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22" presetClass="exit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67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22" presetClass="exit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70" dur="50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22" presetClass="exit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73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6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3.7037E-7 L 0.14766 0.00046 " pathEditMode="relative" rAng="0" ptsTypes="AA">
                                          <p:cBhvr>
                                            <p:cTn id="77" dur="1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383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9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-1.48148E-6 L -0.10729 -0.00879 " pathEditMode="relative" rAng="0" ptsTypes="AA">
                                          <p:cBhvr>
                                            <p:cTn id="80" dur="1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365" y="-44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1" presetID="35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1.11022E-16 L -0.10677 -0.01088 " pathEditMode="relative" rAng="0" ptsTypes="AA">
                                          <p:cBhvr>
                                            <p:cTn id="82" dur="1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339" y="-55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0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39 -0.00093 C 0.00065 -0.08033 0.00078 -0.15949 0.0013 -0.2382 L -0.05703 -0.23797 " pathEditMode="relative" rAng="0" ptsTypes="AAA">
                                          <p:cBhvr>
                                            <p:cTn id="89" dur="20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6" y="-118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9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10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9" dur="10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10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1" fill="hold">
                          <p:stCondLst>
                            <p:cond delay="indefinite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42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1.85185E-6 L -0.32213 -0.52014 " pathEditMode="relative" rAng="0" ptsTypes="AA">
                                          <p:cBhvr>
                                            <p:cTn id="104" dur="20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107" y="-260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28" grpId="0" animBg="1"/>
          <p:bldP spid="115" grpId="0"/>
          <p:bldP spid="115" grpId="1"/>
          <p:bldP spid="20" grpId="0" animBg="1"/>
          <p:bldP spid="149" grpId="0"/>
          <p:bldP spid="149" grpId="1"/>
          <p:bldP spid="150" grpId="0"/>
          <p:bldP spid="150" grpId="1"/>
          <p:bldP spid="151" grpId="0" animBg="1"/>
          <p:bldP spid="151" grpId="1" animBg="1"/>
          <p:bldP spid="152" grpId="0" animBg="1"/>
          <p:bldP spid="152" grpId="1" animBg="1"/>
          <p:bldP spid="153" grpId="0" animBg="1"/>
          <p:bldP spid="153" grpId="1" animBg="1"/>
          <p:bldP spid="159" grpId="0" animBg="1"/>
          <p:bldP spid="159" grpId="1" animBg="1"/>
          <p:bldP spid="159" grpId="2" animBg="1"/>
          <p:bldP spid="197" grpId="0" animBg="1"/>
          <p:bldP spid="197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2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61" dur="5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2" presetClass="exit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64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22" presetClass="exit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67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22" presetClass="exit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70" dur="50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22" presetClass="exit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73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6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3.7037E-7 L 0.14766 0.00046 " pathEditMode="relative" rAng="0" ptsTypes="AA">
                                          <p:cBhvr>
                                            <p:cTn id="77" dur="1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383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9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-1.48148E-6 L -0.10729 -0.00879 " pathEditMode="relative" rAng="0" ptsTypes="AA">
                                          <p:cBhvr>
                                            <p:cTn id="80" dur="1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365" y="-44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1" presetID="35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1.11022E-16 L -0.10677 -0.01088 " pathEditMode="relative" rAng="0" ptsTypes="AA">
                                          <p:cBhvr>
                                            <p:cTn id="82" dur="1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339" y="-55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0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39 -0.00093 C 0.00065 -0.08033 0.00078 -0.15949 0.0013 -0.2382 L -0.05703 -0.23797 " pathEditMode="relative" rAng="0" ptsTypes="AAA">
                                          <p:cBhvr>
                                            <p:cTn id="89" dur="20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6" y="-118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9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10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9" dur="10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10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1" fill="hold">
                          <p:stCondLst>
                            <p:cond delay="indefinite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42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1.85185E-6 L -0.32213 -0.52014 " pathEditMode="relative" rAng="0" ptsTypes="AA">
                                          <p:cBhvr>
                                            <p:cTn id="104" dur="20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107" y="-260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28" grpId="0" animBg="1"/>
          <p:bldP spid="115" grpId="0"/>
          <p:bldP spid="115" grpId="1"/>
          <p:bldP spid="20" grpId="0" animBg="1"/>
          <p:bldP spid="149" grpId="0"/>
          <p:bldP spid="149" grpId="1"/>
          <p:bldP spid="150" grpId="0"/>
          <p:bldP spid="150" grpId="1"/>
          <p:bldP spid="151" grpId="0" animBg="1"/>
          <p:bldP spid="151" grpId="1" animBg="1"/>
          <p:bldP spid="152" grpId="0" animBg="1"/>
          <p:bldP spid="152" grpId="1" animBg="1"/>
          <p:bldP spid="153" grpId="0" animBg="1"/>
          <p:bldP spid="153" grpId="1" animBg="1"/>
          <p:bldP spid="159" grpId="0" animBg="1"/>
          <p:bldP spid="159" grpId="1" animBg="1"/>
          <p:bldP spid="159" grpId="2" animBg="1"/>
          <p:bldP spid="197" grpId="0" animBg="1"/>
          <p:bldP spid="197" grpId="1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 rot="16200000">
            <a:off x="4983297" y="2861790"/>
            <a:ext cx="1363657" cy="3217025"/>
          </a:xfrm>
          <a:prstGeom prst="ellipse">
            <a:avLst/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56" name="Rectangle: Rounded Corners 207">
            <a:extLst>
              <a:ext uri="{FF2B5EF4-FFF2-40B4-BE49-F238E27FC236}">
                <a16:creationId xmlns:a16="http://schemas.microsoft.com/office/drawing/2014/main" id="{6D1F5226-52E8-42BC-9364-C4FD69E4AB67}"/>
              </a:ext>
            </a:extLst>
          </p:cNvPr>
          <p:cNvSpPr/>
          <p:nvPr/>
        </p:nvSpPr>
        <p:spPr>
          <a:xfrm>
            <a:off x="4480904" y="606481"/>
            <a:ext cx="2639359" cy="780359"/>
          </a:xfrm>
          <a:prstGeom prst="roundRect">
            <a:avLst>
              <a:gd name="adj" fmla="val 37824"/>
            </a:avLst>
          </a:prstGeom>
          <a:solidFill>
            <a:srgbClr val="EF8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15287AB-4E3F-4EC0-B3AD-E0B6FF09AB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3077"/>
          <a:stretch/>
        </p:blipFill>
        <p:spPr>
          <a:xfrm>
            <a:off x="0" y="457200"/>
            <a:ext cx="3098796" cy="929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B270DB-49B5-4045-9408-0C422176710A}"/>
              </a:ext>
            </a:extLst>
          </p:cNvPr>
          <p:cNvSpPr txBox="1"/>
          <p:nvPr/>
        </p:nvSpPr>
        <p:spPr>
          <a:xfrm>
            <a:off x="142095" y="645021"/>
            <a:ext cx="2398093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 HỌC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564A79-2D4F-4B9C-892F-E06198E170D1}"/>
              </a:ext>
            </a:extLst>
          </p:cNvPr>
          <p:cNvSpPr txBox="1"/>
          <p:nvPr/>
        </p:nvSpPr>
        <p:spPr>
          <a:xfrm>
            <a:off x="3401591" y="2306835"/>
            <a:ext cx="579465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30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kumimoji="0" lang="en-US" sz="5400" b="0" i="0" u="none" strike="noStrike" kern="1200" cap="none" spc="30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+    </a:t>
            </a:r>
            <a:r>
              <a:rPr kumimoji="0" lang="en-US" sz="5400" b="0" i="0" u="none" strike="noStrike" kern="1200" cap="none" spc="30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kumimoji="0" lang="en-US" sz="5400" b="0" i="0" u="none" strike="noStrike" kern="1200" cap="none" spc="30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30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= …</a:t>
            </a:r>
            <a:endParaRPr kumimoji="0" lang="en-US" sz="4400" b="0" i="0" u="none" strike="noStrike" kern="1200" cap="none" spc="30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07AD2790-58E8-4708-93ED-93BF0CEB5BC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1390959">
            <a:off x="6533956" y="597606"/>
            <a:ext cx="395036" cy="58995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516396" y="3215618"/>
            <a:ext cx="1233134" cy="629266"/>
            <a:chOff x="4565033" y="3288718"/>
            <a:chExt cx="1233134" cy="62926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4565033" y="3288718"/>
              <a:ext cx="629267" cy="62926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68900" y="3288718"/>
              <a:ext cx="629267" cy="62926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/>
          <p:cNvSpPr/>
          <p:nvPr/>
        </p:nvSpPr>
        <p:spPr>
          <a:xfrm>
            <a:off x="5992945" y="3965048"/>
            <a:ext cx="1046902" cy="10105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7503089" y="3965048"/>
            <a:ext cx="1046902" cy="10105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B564A79-2D4F-4B9C-892F-E06198E170D1}"/>
              </a:ext>
            </a:extLst>
          </p:cNvPr>
          <p:cNvSpPr txBox="1"/>
          <p:nvPr/>
        </p:nvSpPr>
        <p:spPr>
          <a:xfrm>
            <a:off x="6343271" y="4026318"/>
            <a:ext cx="346249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1</a:t>
            </a:r>
            <a:endParaRPr kumimoji="0" lang="en-US" sz="44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B564A79-2D4F-4B9C-892F-E06198E170D1}"/>
              </a:ext>
            </a:extLst>
          </p:cNvPr>
          <p:cNvSpPr txBox="1"/>
          <p:nvPr/>
        </p:nvSpPr>
        <p:spPr>
          <a:xfrm>
            <a:off x="7796509" y="4079743"/>
            <a:ext cx="460062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4</a:t>
            </a:r>
            <a:endParaRPr kumimoji="0" lang="en-US" sz="44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B564A79-2D4F-4B9C-892F-E06198E170D1}"/>
              </a:ext>
            </a:extLst>
          </p:cNvPr>
          <p:cNvSpPr txBox="1"/>
          <p:nvPr/>
        </p:nvSpPr>
        <p:spPr>
          <a:xfrm>
            <a:off x="5280404" y="5152131"/>
            <a:ext cx="76944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300" normalizeH="0" baseline="0" noProof="0" dirty="0">
                <a:ln>
                  <a:noFill/>
                </a:ln>
                <a:solidFill>
                  <a:srgbClr val="1B602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kumimoji="0" lang="en-US" sz="4400" b="0" i="0" u="none" strike="noStrike" kern="1200" cap="none" spc="300" normalizeH="0" baseline="0" noProof="0" dirty="0">
              <a:ln>
                <a:noFill/>
              </a:ln>
              <a:solidFill>
                <a:srgbClr val="1B602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B564A79-2D4F-4B9C-892F-E06198E170D1}"/>
              </a:ext>
            </a:extLst>
          </p:cNvPr>
          <p:cNvSpPr txBox="1"/>
          <p:nvPr/>
        </p:nvSpPr>
        <p:spPr>
          <a:xfrm>
            <a:off x="8256571" y="2229049"/>
            <a:ext cx="76944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30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endParaRPr kumimoji="0" lang="en-US" sz="4400" b="0" i="0" u="none" strike="noStrike" kern="1200" cap="none" spc="300" normalizeH="0" baseline="0" noProof="0" dirty="0">
              <a:ln>
                <a:noFill/>
              </a:ln>
              <a:solidFill>
                <a:srgbClr val="ED5565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D917500-E33C-48B9-8C58-FDA58B731357}"/>
              </a:ext>
            </a:extLst>
          </p:cNvPr>
          <p:cNvGrpSpPr/>
          <p:nvPr/>
        </p:nvGrpSpPr>
        <p:grpSpPr>
          <a:xfrm>
            <a:off x="3618663" y="3236807"/>
            <a:ext cx="1160488" cy="674816"/>
            <a:chOff x="4565033" y="3288718"/>
            <a:chExt cx="1160488" cy="674816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5A39999-B919-40E7-86CB-BB453E7C7E3A}"/>
                </a:ext>
              </a:extLst>
            </p:cNvPr>
            <p:cNvCxnSpPr/>
            <p:nvPr/>
          </p:nvCxnSpPr>
          <p:spPr>
            <a:xfrm flipH="1">
              <a:off x="4565033" y="3288718"/>
              <a:ext cx="629267" cy="62926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586D0EE-A834-456A-B1D5-3F85F4E14A0E}"/>
                </a:ext>
              </a:extLst>
            </p:cNvPr>
            <p:cNvCxnSpPr>
              <a:cxnSpLocks/>
            </p:cNvCxnSpPr>
            <p:nvPr/>
          </p:nvCxnSpPr>
          <p:spPr>
            <a:xfrm>
              <a:off x="5168900" y="3288718"/>
              <a:ext cx="556621" cy="67481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86549642-F3D0-4694-8958-B633BE6ADAC7}"/>
              </a:ext>
            </a:extLst>
          </p:cNvPr>
          <p:cNvSpPr/>
          <p:nvPr/>
        </p:nvSpPr>
        <p:spPr>
          <a:xfrm>
            <a:off x="2789608" y="3965048"/>
            <a:ext cx="1046902" cy="10105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CC829A9-F6D5-40C3-B63D-56C6442C8BE7}"/>
              </a:ext>
            </a:extLst>
          </p:cNvPr>
          <p:cNvSpPr/>
          <p:nvPr/>
        </p:nvSpPr>
        <p:spPr>
          <a:xfrm>
            <a:off x="4307597" y="3965048"/>
            <a:ext cx="1046902" cy="10105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27D24DE-4FCD-4A07-8562-EBCE0E6997D0}"/>
              </a:ext>
            </a:extLst>
          </p:cNvPr>
          <p:cNvSpPr txBox="1"/>
          <p:nvPr/>
        </p:nvSpPr>
        <p:spPr>
          <a:xfrm>
            <a:off x="2881049" y="3964764"/>
            <a:ext cx="864019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20</a:t>
            </a:r>
            <a:endParaRPr kumimoji="0" lang="en-US" sz="44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B5D07DE-0BAA-42F6-9837-9A24C39D7DF6}"/>
              </a:ext>
            </a:extLst>
          </p:cNvPr>
          <p:cNvSpPr txBox="1"/>
          <p:nvPr/>
        </p:nvSpPr>
        <p:spPr>
          <a:xfrm>
            <a:off x="4610711" y="4036373"/>
            <a:ext cx="442429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9</a:t>
            </a:r>
            <a:endParaRPr kumimoji="0" lang="en-US" sz="44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5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6" grpId="0" animBg="1"/>
      <p:bldP spid="7" grpId="0"/>
      <p:bldP spid="11" grpId="0" animBg="1"/>
      <p:bldP spid="65" grpId="0" animBg="1"/>
      <p:bldP spid="66" grpId="0"/>
      <p:bldP spid="67" grpId="0"/>
      <p:bldP spid="69" grpId="0"/>
      <p:bldP spid="71" grpId="0"/>
      <p:bldP spid="41" grpId="0" animBg="1"/>
      <p:bldP spid="42" grpId="0" animBg="1"/>
      <p:bldP spid="43" grpId="0"/>
      <p:bldP spid="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644</Words>
  <Application>Microsoft Office PowerPoint</Application>
  <PresentationFormat>Widescreen</PresentationFormat>
  <Paragraphs>202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#9Slide02 Noi dung dai</vt:lpstr>
      <vt:lpstr>#9Slide02 Tieu de dai</vt:lpstr>
      <vt:lpstr>Arial</vt:lpstr>
      <vt:lpstr>Calibri</vt:lpstr>
      <vt:lpstr>Calibri Light</vt:lpstr>
      <vt:lpstr>Cambria</vt:lpstr>
      <vt:lpstr>等线</vt:lpstr>
      <vt:lpstr>等线 Light</vt:lpstr>
      <vt:lpstr>iCiel Cadena</vt:lpstr>
      <vt:lpstr>LNTH-Candy Love FREE</vt:lpstr>
      <vt:lpstr>Times New Roman</vt:lpstr>
      <vt:lpstr>印品黑体</vt:lpstr>
      <vt:lpstr>Office 主题​​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26</cp:revision>
  <dcterms:created xsi:type="dcterms:W3CDTF">2021-10-02T03:47:57Z</dcterms:created>
  <dcterms:modified xsi:type="dcterms:W3CDTF">2021-12-02T07:59:49Z</dcterms:modified>
</cp:coreProperties>
</file>